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6" r:id="rId4"/>
  </p:sldMasterIdLst>
  <p:notesMasterIdLst>
    <p:notesMasterId r:id="rId17"/>
  </p:notesMasterIdLst>
  <p:handoutMasterIdLst>
    <p:handoutMasterId r:id="rId18"/>
  </p:handoutMasterIdLst>
  <p:sldIdLst>
    <p:sldId id="295" r:id="rId5"/>
    <p:sldId id="256" r:id="rId6"/>
    <p:sldId id="277" r:id="rId7"/>
    <p:sldId id="298" r:id="rId8"/>
    <p:sldId id="300" r:id="rId9"/>
    <p:sldId id="301" r:id="rId10"/>
    <p:sldId id="304" r:id="rId11"/>
    <p:sldId id="306" r:id="rId12"/>
    <p:sldId id="305" r:id="rId13"/>
    <p:sldId id="307" r:id="rId14"/>
    <p:sldId id="308" r:id="rId15"/>
    <p:sldId id="30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6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09" autoAdjust="0"/>
  </p:normalViewPr>
  <p:slideViewPr>
    <p:cSldViewPr snapToGrid="0">
      <p:cViewPr varScale="1">
        <p:scale>
          <a:sx n="106" d="100"/>
          <a:sy n="106" d="100"/>
        </p:scale>
        <p:origin x="228" y="108"/>
      </p:cViewPr>
      <p:guideLst>
        <p:guide orient="horz" pos="33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3F6ED8B-CF52-4A64-BACC-61D9C1041E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D7022B2-02C5-4E03-99BC-0BA3C57AC4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52A77B-D33C-49B3-A83C-450AA2ED72B3}" type="datetimeFigureOut">
              <a:rPr lang="en-US" smtClean="0"/>
              <a:t>11/8/2024</a:t>
            </a:fld>
            <a:endParaRPr lang="en-US" dirty="0"/>
          </a:p>
        </p:txBody>
      </p:sp>
      <p:sp>
        <p:nvSpPr>
          <p:cNvPr id="4" name="Footer Placeholder 3">
            <a:extLst>
              <a:ext uri="{FF2B5EF4-FFF2-40B4-BE49-F238E27FC236}">
                <a16:creationId xmlns:a16="http://schemas.microsoft.com/office/drawing/2014/main" id="{BC3FEE8C-8D38-4F2A-950E-071C6823E2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C567A6D-959B-4552-AB8D-4CCA819CAA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F9A36D-7FAC-478F-9944-F324014F6FD1}" type="slidenum">
              <a:rPr lang="en-US" smtClean="0"/>
              <a:t>‹#›</a:t>
            </a:fld>
            <a:endParaRPr lang="en-US" dirty="0"/>
          </a:p>
        </p:txBody>
      </p:sp>
    </p:spTree>
    <p:extLst>
      <p:ext uri="{BB962C8B-B14F-4D97-AF65-F5344CB8AC3E}">
        <p14:creationId xmlns:p14="http://schemas.microsoft.com/office/powerpoint/2010/main" val="1342467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8D8F9A-F5CB-4EF8-A859-ED5E107B9763}" type="datetimeFigureOut">
              <a:rPr lang="en-US" smtClean="0"/>
              <a:t>11/8/2024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B9A9E5-4F7F-4A7D-9DE1-899232329269}" type="slidenum">
              <a:rPr lang="en-US" smtClean="0"/>
              <a:t>‹#›</a:t>
            </a:fld>
            <a:endParaRPr lang="en-US" dirty="0"/>
          </a:p>
        </p:txBody>
      </p:sp>
    </p:spTree>
    <p:extLst>
      <p:ext uri="{BB962C8B-B14F-4D97-AF65-F5344CB8AC3E}">
        <p14:creationId xmlns:p14="http://schemas.microsoft.com/office/powerpoint/2010/main" val="1387783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B9A9E5-4F7F-4A7D-9DE1-899232329269}" type="slidenum">
              <a:rPr lang="en-US" smtClean="0"/>
              <a:t>6</a:t>
            </a:fld>
            <a:endParaRPr lang="en-US" dirty="0"/>
          </a:p>
        </p:txBody>
      </p:sp>
    </p:spTree>
    <p:extLst>
      <p:ext uri="{BB962C8B-B14F-4D97-AF65-F5344CB8AC3E}">
        <p14:creationId xmlns:p14="http://schemas.microsoft.com/office/powerpoint/2010/main" val="523772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AEEAD-1968-B12E-0D35-98AD9CC0A2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9DF72E-CC31-F9A2-67A5-7B4F92F321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0CF8AA-5767-B9EA-1640-F8F331B941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6B7A5F-7DAF-A5BD-39F5-1709AA89410E}"/>
              </a:ext>
            </a:extLst>
          </p:cNvPr>
          <p:cNvSpPr>
            <a:spLocks noGrp="1"/>
          </p:cNvSpPr>
          <p:nvPr>
            <p:ph type="sldNum" sz="quarter" idx="5"/>
          </p:nvPr>
        </p:nvSpPr>
        <p:spPr/>
        <p:txBody>
          <a:bodyPr/>
          <a:lstStyle/>
          <a:p>
            <a:fld id="{D4B9A9E5-4F7F-4A7D-9DE1-899232329269}" type="slidenum">
              <a:rPr lang="en-US" smtClean="0"/>
              <a:t>7</a:t>
            </a:fld>
            <a:endParaRPr lang="en-US" dirty="0"/>
          </a:p>
        </p:txBody>
      </p:sp>
    </p:spTree>
    <p:extLst>
      <p:ext uri="{BB962C8B-B14F-4D97-AF65-F5344CB8AC3E}">
        <p14:creationId xmlns:p14="http://schemas.microsoft.com/office/powerpoint/2010/main" val="1724121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7385A-C52B-98A8-3F06-52E12F5DD9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59851C-858F-9E5B-4BCB-6D17B6261C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A7733E-B00A-3118-EB61-CA518C7789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355E83-FF31-CA8A-E9EF-C6F9500562B9}"/>
              </a:ext>
            </a:extLst>
          </p:cNvPr>
          <p:cNvSpPr>
            <a:spLocks noGrp="1"/>
          </p:cNvSpPr>
          <p:nvPr>
            <p:ph type="sldNum" sz="quarter" idx="5"/>
          </p:nvPr>
        </p:nvSpPr>
        <p:spPr/>
        <p:txBody>
          <a:bodyPr/>
          <a:lstStyle/>
          <a:p>
            <a:fld id="{D4B9A9E5-4F7F-4A7D-9DE1-899232329269}" type="slidenum">
              <a:rPr lang="en-US" smtClean="0"/>
              <a:t>8</a:t>
            </a:fld>
            <a:endParaRPr lang="en-US" dirty="0"/>
          </a:p>
        </p:txBody>
      </p:sp>
    </p:spTree>
    <p:extLst>
      <p:ext uri="{BB962C8B-B14F-4D97-AF65-F5344CB8AC3E}">
        <p14:creationId xmlns:p14="http://schemas.microsoft.com/office/powerpoint/2010/main" val="1699202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948BF-0E4F-7E7F-6F68-68CF774D5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C60090-20DF-C995-6097-DA2E11373F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82EA44-72CF-F74C-5F15-3382ACA734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B42AE3-521B-15CA-9B7E-FCD48814E61B}"/>
              </a:ext>
            </a:extLst>
          </p:cNvPr>
          <p:cNvSpPr>
            <a:spLocks noGrp="1"/>
          </p:cNvSpPr>
          <p:nvPr>
            <p:ph type="sldNum" sz="quarter" idx="5"/>
          </p:nvPr>
        </p:nvSpPr>
        <p:spPr/>
        <p:txBody>
          <a:bodyPr/>
          <a:lstStyle/>
          <a:p>
            <a:fld id="{D4B9A9E5-4F7F-4A7D-9DE1-899232329269}" type="slidenum">
              <a:rPr lang="en-US" smtClean="0"/>
              <a:t>9</a:t>
            </a:fld>
            <a:endParaRPr lang="en-US" dirty="0"/>
          </a:p>
        </p:txBody>
      </p:sp>
    </p:spTree>
    <p:extLst>
      <p:ext uri="{BB962C8B-B14F-4D97-AF65-F5344CB8AC3E}">
        <p14:creationId xmlns:p14="http://schemas.microsoft.com/office/powerpoint/2010/main" val="3840425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42B18-8BAC-EAEA-AB12-C466D72FAF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942687-5762-3667-CF05-33ACE67413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A175E2-0FA3-663C-3B7C-9EB52CC6D4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32B036-EE6C-863B-7A31-CCE520E48F55}"/>
              </a:ext>
            </a:extLst>
          </p:cNvPr>
          <p:cNvSpPr>
            <a:spLocks noGrp="1"/>
          </p:cNvSpPr>
          <p:nvPr>
            <p:ph type="sldNum" sz="quarter" idx="5"/>
          </p:nvPr>
        </p:nvSpPr>
        <p:spPr/>
        <p:txBody>
          <a:bodyPr/>
          <a:lstStyle/>
          <a:p>
            <a:fld id="{D4B9A9E5-4F7F-4A7D-9DE1-899232329269}" type="slidenum">
              <a:rPr lang="en-US" smtClean="0"/>
              <a:t>10</a:t>
            </a:fld>
            <a:endParaRPr lang="en-US" dirty="0"/>
          </a:p>
        </p:txBody>
      </p:sp>
    </p:spTree>
    <p:extLst>
      <p:ext uri="{BB962C8B-B14F-4D97-AF65-F5344CB8AC3E}">
        <p14:creationId xmlns:p14="http://schemas.microsoft.com/office/powerpoint/2010/main" val="2975905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1BE8C-8484-AD12-2FB1-4A7B0A9177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248041-8FE0-DD6C-0BF8-BBCDB8AD1F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9E9997-206B-45CB-D558-867C99CABB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CE3BF8-3B76-A758-C10E-138648EE420F}"/>
              </a:ext>
            </a:extLst>
          </p:cNvPr>
          <p:cNvSpPr>
            <a:spLocks noGrp="1"/>
          </p:cNvSpPr>
          <p:nvPr>
            <p:ph type="sldNum" sz="quarter" idx="5"/>
          </p:nvPr>
        </p:nvSpPr>
        <p:spPr/>
        <p:txBody>
          <a:bodyPr/>
          <a:lstStyle/>
          <a:p>
            <a:fld id="{D4B9A9E5-4F7F-4A7D-9DE1-899232329269}" type="slidenum">
              <a:rPr lang="en-US" smtClean="0"/>
              <a:t>11</a:t>
            </a:fld>
            <a:endParaRPr lang="en-US" dirty="0"/>
          </a:p>
        </p:txBody>
      </p:sp>
    </p:spTree>
    <p:extLst>
      <p:ext uri="{BB962C8B-B14F-4D97-AF65-F5344CB8AC3E}">
        <p14:creationId xmlns:p14="http://schemas.microsoft.com/office/powerpoint/2010/main" val="3703171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3708E-18D5-FCC8-5AD4-5626B54856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C2A485-29DD-D924-6DD6-11D19D1E1B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EF46D3-3F4B-1898-ABE5-968F892332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EF2E88-95B5-919F-ABBE-08B22F7B8F03}"/>
              </a:ext>
            </a:extLst>
          </p:cNvPr>
          <p:cNvSpPr>
            <a:spLocks noGrp="1"/>
          </p:cNvSpPr>
          <p:nvPr>
            <p:ph type="sldNum" sz="quarter" idx="5"/>
          </p:nvPr>
        </p:nvSpPr>
        <p:spPr/>
        <p:txBody>
          <a:bodyPr/>
          <a:lstStyle/>
          <a:p>
            <a:fld id="{D4B9A9E5-4F7F-4A7D-9DE1-899232329269}" type="slidenum">
              <a:rPr lang="en-US" smtClean="0"/>
              <a:t>12</a:t>
            </a:fld>
            <a:endParaRPr lang="en-US" dirty="0"/>
          </a:p>
        </p:txBody>
      </p:sp>
    </p:spTree>
    <p:extLst>
      <p:ext uri="{BB962C8B-B14F-4D97-AF65-F5344CB8AC3E}">
        <p14:creationId xmlns:p14="http://schemas.microsoft.com/office/powerpoint/2010/main" val="3986865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4434840"/>
            <a:ext cx="4941771" cy="1122202"/>
          </a:xfrm>
        </p:spPr>
        <p:txBody>
          <a:bodyPr anchor="b">
            <a:noAutofit/>
          </a:bodyPr>
          <a:lstStyle>
            <a:lvl1pPr algn="l">
              <a:defRPr sz="3600" cap="all" spc="150" baseline="0">
                <a:solidFill>
                  <a:schemeClr val="tx1">
                    <a:lumMod val="75000"/>
                    <a:lumOff val="25000"/>
                  </a:schemeClr>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a:normAutofit/>
          </a:bodyPr>
          <a:lstStyle>
            <a:lvl1pPr marL="0" indent="0" algn="l">
              <a:lnSpc>
                <a:spcPct val="100000"/>
              </a:lnSpc>
              <a:buNone/>
              <a:defRPr sz="16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Graphic 7">
            <a:extLst>
              <a:ext uri="{FF2B5EF4-FFF2-40B4-BE49-F238E27FC236}">
                <a16:creationId xmlns:a16="http://schemas.microsoft.com/office/drawing/2014/main" id="{A04F1E16-9A84-4D0E-9706-79C396AF6AE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913108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bg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8301" r="28341" b="23071"/>
          <a:stretch/>
        </p:blipFill>
        <p:spPr>
          <a:xfrm>
            <a:off x="5488815" y="0"/>
            <a:ext cx="6703185"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499" y="1020445"/>
            <a:ext cx="3171825" cy="1325563"/>
          </a:xfrm>
        </p:spPr>
        <p:txBody>
          <a:bodyPr anchor="b">
            <a:normAutofit/>
          </a:bodyPr>
          <a:lstStyle>
            <a:lvl1pPr>
              <a:defRPr sz="2800" spc="150" baseline="0">
                <a:solidFill>
                  <a:schemeClr val="tx1">
                    <a:lumMod val="75000"/>
                    <a:lumOff val="25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333499" y="2924175"/>
            <a:ext cx="3171825" cy="2519363"/>
          </a:xfrm>
        </p:spPr>
        <p:txBody>
          <a:bodyPr>
            <a:normAutofit/>
          </a:bodyPr>
          <a:lstStyle>
            <a:lvl1pPr marL="0" indent="0">
              <a:lnSpc>
                <a:spcPct val="120000"/>
              </a:lnSpc>
              <a:spcBef>
                <a:spcPts val="1000"/>
              </a:spcBef>
              <a:buNone/>
              <a:defRPr sz="1400">
                <a:solidFill>
                  <a:schemeClr val="tx1">
                    <a:lumMod val="75000"/>
                    <a:lumOff val="25000"/>
                  </a:schemeClr>
                </a:solidFill>
              </a:defRPr>
            </a:lvl1pPr>
            <a:lvl2pPr marL="457200" indent="0">
              <a:lnSpc>
                <a:spcPct val="120000"/>
              </a:lnSpc>
              <a:spcBef>
                <a:spcPts val="1000"/>
              </a:spcBef>
              <a:buNone/>
              <a:defRPr sz="1400">
                <a:solidFill>
                  <a:schemeClr val="tx1">
                    <a:lumMod val="75000"/>
                    <a:lumOff val="25000"/>
                  </a:schemeClr>
                </a:solidFill>
              </a:defRPr>
            </a:lvl2pPr>
            <a:lvl3pPr marL="914400" indent="0">
              <a:lnSpc>
                <a:spcPct val="120000"/>
              </a:lnSpc>
              <a:spcBef>
                <a:spcPts val="1000"/>
              </a:spcBef>
              <a:buNone/>
              <a:defRPr sz="1400">
                <a:solidFill>
                  <a:schemeClr val="tx1">
                    <a:lumMod val="75000"/>
                    <a:lumOff val="25000"/>
                  </a:schemeClr>
                </a:solidFill>
              </a:defRPr>
            </a:lvl3pPr>
            <a:lvl4pPr marL="1371600" indent="0">
              <a:lnSpc>
                <a:spcPct val="120000"/>
              </a:lnSpc>
              <a:spcBef>
                <a:spcPts val="1000"/>
              </a:spcBef>
              <a:buNone/>
              <a:defRPr sz="1400">
                <a:solidFill>
                  <a:schemeClr val="tx1">
                    <a:lumMod val="75000"/>
                    <a:lumOff val="25000"/>
                  </a:schemeClr>
                </a:solidFill>
              </a:defRPr>
            </a:lvl4pPr>
            <a:lvl5pPr marL="1828800" indent="0">
              <a:lnSpc>
                <a:spcPct val="120000"/>
              </a:lnSpc>
              <a:spcBef>
                <a:spcPts val="1000"/>
              </a:spcBef>
              <a:buNone/>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a:lstStyle>
            <a:lvl1pPr>
              <a:defRPr sz="900"/>
            </a:lvl1pPr>
          </a:lstStyle>
          <a:p>
            <a:r>
              <a:rPr lang="en-US" dirty="0"/>
              <a:t>20XX</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a:lstStyle>
            <a:lvl1pPr>
              <a:defRPr sz="900"/>
            </a:lvl1pPr>
          </a:lstStyle>
          <a:p>
            <a:r>
              <a:rPr lang="en-US" dirty="0"/>
              <a:t>Pitch Deck</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2631270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509419"/>
            <a:ext cx="4082142" cy="585788"/>
          </a:xfrm>
        </p:spPr>
        <p:txBody>
          <a:bodyPr>
            <a:normAutofit/>
          </a:bodyPr>
          <a:lstStyle>
            <a:lvl1pPr>
              <a:defRPr lang="en-US" sz="2800" kern="1200" cap="all" spc="150" baseline="0" dirty="0">
                <a:solidFill>
                  <a:schemeClr val="tx1">
                    <a:lumMod val="75000"/>
                    <a:lumOff val="25000"/>
                  </a:schemeClr>
                </a:solidFill>
                <a:latin typeface="+mj-lt"/>
                <a:ea typeface="+mj-ea"/>
                <a:cs typeface="+mj-cs"/>
              </a:defRPr>
            </a:lvl1pPr>
          </a:lstStyle>
          <a:p>
            <a:r>
              <a:rPr lang="en-US"/>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hasCustomPrompt="1"/>
          </p:nvPr>
        </p:nvSpPr>
        <p:spPr>
          <a:xfrm>
            <a:off x="148318" y="1481138"/>
            <a:ext cx="2141764" cy="514350"/>
          </a:xfrm>
        </p:spPr>
        <p:txBody>
          <a:bodyPr anchor="ctr">
            <a:noAutofit/>
          </a:bodyPr>
          <a:lstStyle>
            <a:lvl1pPr marL="0" indent="0" algn="r">
              <a:buNone/>
              <a:defRPr sz="1600" cap="all" spc="150" baseline="0">
                <a:solidFill>
                  <a:schemeClr val="tx1">
                    <a:lumMod val="75000"/>
                    <a:lumOff val="25000"/>
                  </a:schemeClr>
                </a:solidFill>
              </a:defRPr>
            </a:lvl1pPr>
          </a:lstStyle>
          <a:p>
            <a:pPr lvl="0"/>
            <a:r>
              <a:rPr lang="en-US" dirty="0"/>
              <a:t>CLICK TO EDIT MASTER TEXT STYLES</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hasCustomPrompt="1"/>
          </p:nvPr>
        </p:nvSpPr>
        <p:spPr>
          <a:xfrm>
            <a:off x="714375" y="2557463"/>
            <a:ext cx="2141764" cy="514350"/>
          </a:xfrm>
        </p:spPr>
        <p:txBody>
          <a:bodyPr anchor="ctr">
            <a:noAutofit/>
          </a:bodyPr>
          <a:lstStyle>
            <a:lvl1pPr marL="0" indent="0" algn="r">
              <a:buNone/>
              <a:defRPr sz="1600" cap="all" spc="150" baseline="0">
                <a:solidFill>
                  <a:schemeClr val="tx1">
                    <a:lumMod val="75000"/>
                    <a:lumOff val="25000"/>
                  </a:schemeClr>
                </a:solidFill>
              </a:defRPr>
            </a:lvl1pPr>
          </a:lstStyle>
          <a:p>
            <a:pPr lvl="0"/>
            <a:r>
              <a:rPr lang="en-US"/>
              <a:t>CLICK TO EDIT MASTER TEXT STYLES</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hasCustomPrompt="1"/>
          </p:nvPr>
        </p:nvSpPr>
        <p:spPr>
          <a:xfrm>
            <a:off x="1320800" y="3633788"/>
            <a:ext cx="2141764" cy="514350"/>
          </a:xfrm>
        </p:spPr>
        <p:txBody>
          <a:bodyPr anchor="ctr">
            <a:noAutofit/>
          </a:bodyPr>
          <a:lstStyle>
            <a:lvl1pPr marL="0" indent="0" algn="r">
              <a:buNone/>
              <a:defRPr sz="1600" cap="all" spc="150" baseline="0">
                <a:solidFill>
                  <a:schemeClr val="tx1">
                    <a:lumMod val="75000"/>
                    <a:lumOff val="25000"/>
                  </a:schemeClr>
                </a:solidFill>
              </a:defRPr>
            </a:lvl1pPr>
          </a:lstStyle>
          <a:p>
            <a:pPr lvl="0"/>
            <a:r>
              <a:rPr lang="en-US"/>
              <a:t>CLICK TO EDIT MASTER TEXT STYLES</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hasCustomPrompt="1"/>
          </p:nvPr>
        </p:nvSpPr>
        <p:spPr>
          <a:xfrm>
            <a:off x="1905000" y="4710114"/>
            <a:ext cx="2141764" cy="514350"/>
          </a:xfrm>
        </p:spPr>
        <p:txBody>
          <a:bodyPr anchor="ctr">
            <a:noAutofit/>
          </a:bodyPr>
          <a:lstStyle>
            <a:lvl1pPr marL="0" indent="0" algn="r">
              <a:buNone/>
              <a:defRPr sz="1600" cap="all" spc="150" baseline="0">
                <a:solidFill>
                  <a:schemeClr val="tx1">
                    <a:lumMod val="75000"/>
                    <a:lumOff val="25000"/>
                  </a:schemeClr>
                </a:solidFill>
              </a:defRPr>
            </a:lvl1pPr>
          </a:lstStyle>
          <a:p>
            <a:pPr lvl="0"/>
            <a:r>
              <a:rPr lang="en-US"/>
              <a:t>CLICK TO EDIT MASTER TEXT STYLES</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5" y="1594478"/>
            <a:ext cx="5539095" cy="1010842"/>
          </a:xfrm>
        </p:spPr>
        <p:txBody>
          <a:bodyPr anchor="t">
            <a:normAutofit/>
          </a:bodyPr>
          <a:lstStyle>
            <a:lvl1pPr marL="0" indent="0" algn="l">
              <a:lnSpc>
                <a:spcPct val="100000"/>
              </a:lnSpc>
              <a:buNone/>
              <a:defRPr sz="1400" spc="50" baseline="0">
                <a:solidFill>
                  <a:schemeClr val="tx1">
                    <a:lumMod val="75000"/>
                    <a:lumOff val="25000"/>
                  </a:schemeClr>
                </a:solidFill>
              </a:defRPr>
            </a:lvl1pPr>
          </a:lstStyle>
          <a:p>
            <a:pPr lvl="0"/>
            <a:r>
              <a:rPr lang="en-US"/>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8" y="2682564"/>
            <a:ext cx="5539095" cy="1010842"/>
          </a:xfrm>
        </p:spPr>
        <p:txBody>
          <a:bodyPr anchor="t">
            <a:normAutofit/>
          </a:bodyPr>
          <a:lstStyle>
            <a:lvl1pPr marL="0" indent="0" algn="l">
              <a:lnSpc>
                <a:spcPct val="100000"/>
              </a:lnSpc>
              <a:buNone/>
              <a:defRPr sz="1400" spc="50" baseline="0">
                <a:solidFill>
                  <a:schemeClr val="tx1">
                    <a:lumMod val="75000"/>
                    <a:lumOff val="25000"/>
                  </a:schemeClr>
                </a:solidFill>
              </a:defRPr>
            </a:lvl1pPr>
          </a:lstStyle>
          <a:p>
            <a:pPr lvl="0"/>
            <a:r>
              <a:rPr lang="en-US"/>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7" y="3755394"/>
            <a:ext cx="5539095" cy="1010842"/>
          </a:xfrm>
        </p:spPr>
        <p:txBody>
          <a:bodyPr anchor="t">
            <a:normAutofit/>
          </a:bodyPr>
          <a:lstStyle>
            <a:lvl1pPr marL="0" indent="0" algn="l">
              <a:lnSpc>
                <a:spcPct val="100000"/>
              </a:lnSpc>
              <a:buNone/>
              <a:defRPr sz="1400" spc="50" baseline="0">
                <a:solidFill>
                  <a:schemeClr val="tx1">
                    <a:lumMod val="75000"/>
                    <a:lumOff val="25000"/>
                  </a:schemeClr>
                </a:solidFill>
              </a:defRPr>
            </a:lvl1pPr>
          </a:lstStyle>
          <a:p>
            <a:pPr lvl="0"/>
            <a:r>
              <a:rPr lang="en-US"/>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79" y="4824430"/>
            <a:ext cx="5539095" cy="1010842"/>
          </a:xfrm>
        </p:spPr>
        <p:txBody>
          <a:bodyPr anchor="t">
            <a:normAutofit/>
          </a:bodyPr>
          <a:lstStyle>
            <a:lvl1pPr marL="0" indent="0" algn="l">
              <a:lnSpc>
                <a:spcPct val="100000"/>
              </a:lnSpc>
              <a:buNone/>
              <a:defRPr sz="1400" spc="50" baseline="0">
                <a:solidFill>
                  <a:schemeClr val="tx1">
                    <a:lumMod val="75000"/>
                    <a:lumOff val="25000"/>
                  </a:schemeClr>
                </a:solidFill>
              </a:defRPr>
            </a:lvl1pPr>
          </a:lstStyle>
          <a:p>
            <a:pPr lvl="0"/>
            <a:r>
              <a:rPr lang="en-US"/>
              <a:t>Click to edit master text style</a:t>
            </a:r>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p:nvCxnSpPr>
        <p:spPr>
          <a:xfrm>
            <a:off x="4353515" y="5023933"/>
            <a:ext cx="1513211" cy="0"/>
          </a:xfrm>
          <a:prstGeom prst="line">
            <a:avLst/>
          </a:prstGeom>
          <a:ln w="6350">
            <a:solidFill>
              <a:schemeClr val="accent1">
                <a:lumMod val="75000"/>
              </a:schemeClr>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p:nvCxnSpPr>
        <p:spPr>
          <a:xfrm>
            <a:off x="3759917" y="3948451"/>
            <a:ext cx="1513211" cy="0"/>
          </a:xfrm>
          <a:prstGeom prst="line">
            <a:avLst/>
          </a:prstGeom>
          <a:ln w="6350">
            <a:solidFill>
              <a:schemeClr val="accent1">
                <a:lumMod val="75000"/>
              </a:schemeClr>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p:nvCxnSpPr>
        <p:spPr>
          <a:xfrm>
            <a:off x="3173453" y="2872686"/>
            <a:ext cx="1513211" cy="0"/>
          </a:xfrm>
          <a:prstGeom prst="line">
            <a:avLst/>
          </a:prstGeom>
          <a:ln w="6350">
            <a:solidFill>
              <a:schemeClr val="accent1">
                <a:lumMod val="75000"/>
              </a:schemeClr>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p:nvCxnSpPr>
        <p:spPr>
          <a:xfrm>
            <a:off x="2586263" y="1796083"/>
            <a:ext cx="1513211" cy="0"/>
          </a:xfrm>
          <a:prstGeom prst="line">
            <a:avLst/>
          </a:prstGeom>
          <a:ln w="6350">
            <a:solidFill>
              <a:schemeClr val="accent1">
                <a:lumMod val="75000"/>
              </a:schemeClr>
            </a:solidFill>
          </a:ln>
        </p:spPr>
        <p:style>
          <a:lnRef idx="1">
            <a:schemeClr val="accent5"/>
          </a:lnRef>
          <a:fillRef idx="0">
            <a:schemeClr val="accent5"/>
          </a:fillRef>
          <a:effectRef idx="0">
            <a:schemeClr val="accent5"/>
          </a:effectRef>
          <a:fontRef idx="minor">
            <a:schemeClr val="tx1"/>
          </a:fontRef>
        </p:style>
      </p:cxn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6155823" y="6356350"/>
            <a:ext cx="1808712" cy="365125"/>
          </a:xfrm>
        </p:spPr>
        <p:txBody>
          <a:bodyPr/>
          <a:lstStyle>
            <a:lvl1pPr algn="l">
              <a:defRPr sz="900"/>
            </a:lvl1pPr>
          </a:lstStyle>
          <a:p>
            <a:r>
              <a:rPr lang="en-US" dirty="0"/>
              <a:t>Pitch Deck</a:t>
            </a:r>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3052812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3 Column">
    <p:bg>
      <p:bgPr>
        <a:solidFill>
          <a:schemeClr val="accent2"/>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lumMod val="75000"/>
                    <a:lumOff val="25000"/>
                  </a:schemeClr>
                </a:solidFill>
                <a:latin typeface="+mj-lt"/>
                <a:ea typeface="+mj-ea"/>
                <a:cs typeface="+mj-cs"/>
              </a:defRPr>
            </a:lvl1pPr>
          </a:lstStyle>
          <a:p>
            <a:r>
              <a:rPr lang="en-US"/>
              <a:t>CLICK TO EDIT MASTER TITLE STYLE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1485900" y="2563123"/>
            <a:ext cx="4031945" cy="365125"/>
          </a:xfrm>
        </p:spPr>
        <p:txBody>
          <a:bodyPr>
            <a:normAutofit/>
          </a:bodyPr>
          <a:lstStyle>
            <a:lvl1pPr marL="0" indent="0" algn="ctr">
              <a:buNone/>
              <a:defRPr lang="en-US" sz="2000" kern="1200" spc="150" baseline="0" dirty="0">
                <a:solidFill>
                  <a:schemeClr val="tx1">
                    <a:lumMod val="75000"/>
                    <a:lumOff val="25000"/>
                  </a:schemeClr>
                </a:solidFill>
                <a:latin typeface="+mj-lt"/>
                <a:ea typeface="+mj-ea"/>
                <a:cs typeface="+mj-cs"/>
              </a:defRPr>
            </a:lvl1pPr>
          </a:lstStyle>
          <a:p>
            <a:pPr lvl="0"/>
            <a:r>
              <a:rPr lang="en-US"/>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485664" y="3070348"/>
            <a:ext cx="4031030" cy="1057308"/>
          </a:xfrm>
        </p:spPr>
        <p:txBody>
          <a:bodyPr>
            <a:normAutofit/>
          </a:bodyPr>
          <a:lstStyle>
            <a:lvl1pPr marL="0" indent="0" algn="ctr">
              <a:lnSpc>
                <a:spcPct val="100000"/>
              </a:lnSpc>
              <a:buFont typeface="Arial" panose="020B0604020202020204" pitchFamily="34" charset="0"/>
              <a:buNone/>
              <a:defRPr sz="1400">
                <a:solidFill>
                  <a:schemeClr val="tx1">
                    <a:lumMod val="75000"/>
                    <a:lumOff val="25000"/>
                  </a:schemeClr>
                </a:solidFill>
              </a:defRPr>
            </a:lvl1pPr>
          </a:lstStyle>
          <a:p>
            <a:pPr lvl="0"/>
            <a:r>
              <a:rPr lang="en-US"/>
              <a:t>Click to add text</a:t>
            </a:r>
          </a:p>
        </p:txBody>
      </p:sp>
      <p:sp>
        <p:nvSpPr>
          <p:cNvPr id="31" name="Text Placeholder 15">
            <a:extLst>
              <a:ext uri="{FF2B5EF4-FFF2-40B4-BE49-F238E27FC236}">
                <a16:creationId xmlns:a16="http://schemas.microsoft.com/office/drawing/2014/main" id="{87DD41A9-B6B3-48D9-A3A6-831B39C9158C}"/>
              </a:ext>
            </a:extLst>
          </p:cNvPr>
          <p:cNvSpPr>
            <a:spLocks noGrp="1"/>
          </p:cNvSpPr>
          <p:nvPr>
            <p:ph type="body" sz="quarter" idx="16" hasCustomPrompt="1"/>
          </p:nvPr>
        </p:nvSpPr>
        <p:spPr>
          <a:xfrm>
            <a:off x="6673004" y="2563123"/>
            <a:ext cx="4031945" cy="365125"/>
          </a:xfrm>
        </p:spPr>
        <p:txBody>
          <a:bodyPr>
            <a:normAutofit/>
          </a:bodyPr>
          <a:lstStyle>
            <a:lvl1pPr marL="0" indent="0" algn="ctr">
              <a:buNone/>
              <a:defRPr lang="en-US" sz="2000" kern="1200" spc="150" baseline="0" dirty="0">
                <a:solidFill>
                  <a:schemeClr val="tx1">
                    <a:lumMod val="75000"/>
                    <a:lumOff val="25000"/>
                  </a:schemeClr>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32" name="Text Placeholder 18">
            <a:extLst>
              <a:ext uri="{FF2B5EF4-FFF2-40B4-BE49-F238E27FC236}">
                <a16:creationId xmlns:a16="http://schemas.microsoft.com/office/drawing/2014/main" id="{FB791E68-EDF5-4CC2-8774-A27AEF1D25E6}"/>
              </a:ext>
            </a:extLst>
          </p:cNvPr>
          <p:cNvSpPr>
            <a:spLocks noGrp="1"/>
          </p:cNvSpPr>
          <p:nvPr>
            <p:ph type="body" sz="quarter" idx="17" hasCustomPrompt="1"/>
          </p:nvPr>
        </p:nvSpPr>
        <p:spPr>
          <a:xfrm>
            <a:off x="6673143" y="3070348"/>
            <a:ext cx="4031030" cy="1057308"/>
          </a:xfrm>
        </p:spPr>
        <p:txBody>
          <a:bodyPr>
            <a:normAutofit/>
          </a:bodyPr>
          <a:lstStyle>
            <a:lvl1pPr marL="0" indent="0" algn="ctr">
              <a:lnSpc>
                <a:spcPct val="100000"/>
              </a:lnSpc>
              <a:buFont typeface="Arial" panose="020B0604020202020204" pitchFamily="34" charset="0"/>
              <a:buNone/>
              <a:defRPr sz="1400">
                <a:solidFill>
                  <a:schemeClr val="tx1">
                    <a:lumMod val="75000"/>
                    <a:lumOff val="25000"/>
                  </a:schemeClr>
                </a:solidFill>
              </a:defRPr>
            </a:lvl1pPr>
          </a:lstStyle>
          <a:p>
            <a:pPr lvl="0"/>
            <a:r>
              <a:rPr lang="en-US"/>
              <a:t>Click to add text</a:t>
            </a:r>
          </a:p>
        </p:txBody>
      </p:sp>
      <p:sp>
        <p:nvSpPr>
          <p:cNvPr id="33" name="Text Placeholder 15">
            <a:extLst>
              <a:ext uri="{FF2B5EF4-FFF2-40B4-BE49-F238E27FC236}">
                <a16:creationId xmlns:a16="http://schemas.microsoft.com/office/drawing/2014/main" id="{AA224F82-7E0C-4EBF-97D3-132481DBCDA9}"/>
              </a:ext>
            </a:extLst>
          </p:cNvPr>
          <p:cNvSpPr>
            <a:spLocks noGrp="1"/>
          </p:cNvSpPr>
          <p:nvPr>
            <p:ph type="body" sz="quarter" idx="18" hasCustomPrompt="1"/>
          </p:nvPr>
        </p:nvSpPr>
        <p:spPr>
          <a:xfrm>
            <a:off x="1485899" y="4319431"/>
            <a:ext cx="4031945" cy="365125"/>
          </a:xfrm>
        </p:spPr>
        <p:txBody>
          <a:bodyPr>
            <a:normAutofit/>
          </a:bodyPr>
          <a:lstStyle>
            <a:lvl1pPr marL="0" indent="0" algn="ctr">
              <a:buNone/>
              <a:defRPr lang="en-US" sz="2000" kern="1200" spc="150" baseline="0" dirty="0">
                <a:solidFill>
                  <a:schemeClr val="tx1">
                    <a:lumMod val="75000"/>
                    <a:lumOff val="25000"/>
                  </a:schemeClr>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34" name="Text Placeholder 18">
            <a:extLst>
              <a:ext uri="{FF2B5EF4-FFF2-40B4-BE49-F238E27FC236}">
                <a16:creationId xmlns:a16="http://schemas.microsoft.com/office/drawing/2014/main" id="{699D24C6-4AFB-4222-8E0C-4D11CD9C0FF7}"/>
              </a:ext>
            </a:extLst>
          </p:cNvPr>
          <p:cNvSpPr>
            <a:spLocks noGrp="1"/>
          </p:cNvSpPr>
          <p:nvPr>
            <p:ph type="body" sz="quarter" idx="19" hasCustomPrompt="1"/>
          </p:nvPr>
        </p:nvSpPr>
        <p:spPr>
          <a:xfrm>
            <a:off x="1486412" y="4826656"/>
            <a:ext cx="4031030" cy="1057308"/>
          </a:xfrm>
        </p:spPr>
        <p:txBody>
          <a:bodyPr>
            <a:normAutofit/>
          </a:bodyPr>
          <a:lstStyle>
            <a:lvl1pPr marL="0" indent="0" algn="ctr">
              <a:lnSpc>
                <a:spcPct val="100000"/>
              </a:lnSpc>
              <a:buFont typeface="Arial" panose="020B0604020202020204" pitchFamily="34" charset="0"/>
              <a:buNone/>
              <a:defRPr sz="1400">
                <a:solidFill>
                  <a:schemeClr val="tx1">
                    <a:lumMod val="75000"/>
                    <a:lumOff val="25000"/>
                  </a:schemeClr>
                </a:solidFill>
              </a:defRPr>
            </a:lvl1pPr>
          </a:lstStyle>
          <a:p>
            <a:pPr lvl="0"/>
            <a:r>
              <a:rPr lang="en-US"/>
              <a:t>Click to add text</a:t>
            </a:r>
          </a:p>
        </p:txBody>
      </p:sp>
      <p:sp>
        <p:nvSpPr>
          <p:cNvPr id="12" name="Text Placeholder 15">
            <a:extLst>
              <a:ext uri="{FF2B5EF4-FFF2-40B4-BE49-F238E27FC236}">
                <a16:creationId xmlns:a16="http://schemas.microsoft.com/office/drawing/2014/main" id="{3B05E19C-DF33-4515-AC52-F95850810EC1}"/>
              </a:ext>
            </a:extLst>
          </p:cNvPr>
          <p:cNvSpPr>
            <a:spLocks noGrp="1"/>
          </p:cNvSpPr>
          <p:nvPr>
            <p:ph type="body" sz="quarter" idx="23" hasCustomPrompt="1"/>
          </p:nvPr>
        </p:nvSpPr>
        <p:spPr>
          <a:xfrm>
            <a:off x="6672630" y="4319431"/>
            <a:ext cx="4031945" cy="365125"/>
          </a:xfrm>
        </p:spPr>
        <p:txBody>
          <a:bodyPr>
            <a:normAutofit/>
          </a:bodyPr>
          <a:lstStyle>
            <a:lvl1pPr marL="0" indent="0" algn="ctr">
              <a:buNone/>
              <a:defRPr lang="en-US" sz="2000" kern="1200" spc="150" baseline="0" dirty="0">
                <a:solidFill>
                  <a:schemeClr val="tx1">
                    <a:lumMod val="75000"/>
                    <a:lumOff val="25000"/>
                  </a:schemeClr>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13" name="Text Placeholder 18">
            <a:extLst>
              <a:ext uri="{FF2B5EF4-FFF2-40B4-BE49-F238E27FC236}">
                <a16:creationId xmlns:a16="http://schemas.microsoft.com/office/drawing/2014/main" id="{C0EBC62D-442C-45D3-B66B-C6578FBB3370}"/>
              </a:ext>
            </a:extLst>
          </p:cNvPr>
          <p:cNvSpPr>
            <a:spLocks noGrp="1"/>
          </p:cNvSpPr>
          <p:nvPr>
            <p:ph type="body" sz="quarter" idx="24" hasCustomPrompt="1"/>
          </p:nvPr>
        </p:nvSpPr>
        <p:spPr>
          <a:xfrm>
            <a:off x="6673143" y="4826656"/>
            <a:ext cx="4031030" cy="1057308"/>
          </a:xfrm>
        </p:spPr>
        <p:txBody>
          <a:bodyPr>
            <a:normAutofit/>
          </a:bodyPr>
          <a:lstStyle>
            <a:lvl1pPr marL="0" indent="0" algn="ctr">
              <a:lnSpc>
                <a:spcPct val="100000"/>
              </a:lnSpc>
              <a:buFont typeface="Arial" panose="020B0604020202020204" pitchFamily="34" charset="0"/>
              <a:buNone/>
              <a:defRPr sz="1400">
                <a:solidFill>
                  <a:schemeClr val="tx1">
                    <a:lumMod val="75000"/>
                    <a:lumOff val="25000"/>
                  </a:schemeClr>
                </a:solidFill>
              </a:defRPr>
            </a:lvl1pPr>
          </a:lstStyle>
          <a:p>
            <a:pPr lvl="0"/>
            <a:r>
              <a:rPr lang="en-US"/>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p:txBody>
          <a:bodyPr/>
          <a:lstStyle/>
          <a:p>
            <a:r>
              <a:rPr lang="en-US" dirty="0"/>
              <a:t>20XX</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p:txBody>
          <a:bodyPr/>
          <a:lstStyle/>
          <a:p>
            <a:r>
              <a:rPr lang="en-US" dirty="0"/>
              <a:t>Pitch Deck</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a:lstStyle/>
          <a:p>
            <a:fld id="{B5CEABB6-07DC-46E8-9B57-56EC44A396E5}" type="slidenum">
              <a:rPr lang="en-US" smtClean="0"/>
              <a:t>‹#›</a:t>
            </a:fld>
            <a:endParaRPr lang="en-US" dirty="0"/>
          </a:p>
        </p:txBody>
      </p:sp>
      <p:cxnSp>
        <p:nvCxnSpPr>
          <p:cNvPr id="2" name="Straight Connector 1">
            <a:extLst>
              <a:ext uri="{FF2B5EF4-FFF2-40B4-BE49-F238E27FC236}">
                <a16:creationId xmlns:a16="http://schemas.microsoft.com/office/drawing/2014/main" id="{9298DCF7-7DC1-4618-8133-F63847B0AFE2}"/>
              </a:ext>
              <a:ext uri="{C183D7F6-B498-43B3-948B-1728B52AA6E4}">
                <adec:decorative xmlns:adec="http://schemas.microsoft.com/office/drawing/2017/decorative" val="1"/>
              </a:ext>
            </a:extLst>
          </p:cNvPr>
          <p:cNvCxnSpPr>
            <a:cxnSpLocks/>
          </p:cNvCxnSpPr>
          <p:nvPr userDrawn="1"/>
        </p:nvCxnSpPr>
        <p:spPr>
          <a:xfrm>
            <a:off x="8688388" y="0"/>
            <a:ext cx="3503612" cy="2352957"/>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53A6567-233D-4A3B-B52B-DE7E5E35A175}"/>
              </a:ext>
              <a:ext uri="{C183D7F6-B498-43B3-948B-1728B52AA6E4}">
                <adec:decorative xmlns:adec="http://schemas.microsoft.com/office/drawing/2017/decorative" val="1"/>
              </a:ext>
            </a:extLst>
          </p:cNvPr>
          <p:cNvCxnSpPr>
            <a:cxnSpLocks/>
          </p:cNvCxnSpPr>
          <p:nvPr userDrawn="1"/>
        </p:nvCxnSpPr>
        <p:spPr>
          <a:xfrm>
            <a:off x="9720943" y="0"/>
            <a:ext cx="2471057" cy="2699032"/>
          </a:xfrm>
          <a:prstGeom prst="line">
            <a:avLst/>
          </a:prstGeom>
        </p:spPr>
        <p:style>
          <a:lnRef idx="1">
            <a:schemeClr val="accent1"/>
          </a:lnRef>
          <a:fillRef idx="0">
            <a:schemeClr val="accent1"/>
          </a:fillRef>
          <a:effectRef idx="0">
            <a:schemeClr val="accent1"/>
          </a:effectRef>
          <a:fontRef idx="minor">
            <a:schemeClr val="tx1"/>
          </a:fontRef>
        </p:style>
      </p:cxnSp>
      <p:pic>
        <p:nvPicPr>
          <p:cNvPr id="7" name="Graphic 6">
            <a:extLst>
              <a:ext uri="{FF2B5EF4-FFF2-40B4-BE49-F238E27FC236}">
                <a16:creationId xmlns:a16="http://schemas.microsoft.com/office/drawing/2014/main" id="{64D564EB-CA78-42C6-AD76-3C4E7B3AEA8D}"/>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73953"/>
            <a:ext cx="2057400" cy="1647825"/>
          </a:xfrm>
          <a:prstGeom prst="rect">
            <a:avLst/>
          </a:prstGeom>
        </p:spPr>
      </p:pic>
      <p:pic>
        <p:nvPicPr>
          <p:cNvPr id="8" name="Graphic 7">
            <a:extLst>
              <a:ext uri="{FF2B5EF4-FFF2-40B4-BE49-F238E27FC236}">
                <a16:creationId xmlns:a16="http://schemas.microsoft.com/office/drawing/2014/main" id="{1CFFBB3A-BDCF-4878-8D04-E8BB9A050E71}"/>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049000" y="5180889"/>
            <a:ext cx="1143000" cy="914400"/>
          </a:xfrm>
          <a:prstGeom prst="rect">
            <a:avLst/>
          </a:prstGeom>
        </p:spPr>
      </p:pic>
    </p:spTree>
    <p:extLst>
      <p:ext uri="{BB962C8B-B14F-4D97-AF65-F5344CB8AC3E}">
        <p14:creationId xmlns:p14="http://schemas.microsoft.com/office/powerpoint/2010/main" val="2501487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2 Column">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1508760" y="4156405"/>
            <a:ext cx="3139440" cy="1325563"/>
          </a:xfrm>
        </p:spPr>
        <p:txBody>
          <a:bodyPr anchor="b">
            <a:normAutofit/>
          </a:bodyPr>
          <a:lstStyle>
            <a:lvl1pPr algn="l">
              <a:defRPr lang="en-US" sz="2800" kern="1200" spc="150" baseline="0" dirty="0">
                <a:solidFill>
                  <a:schemeClr val="tx1">
                    <a:lumMod val="75000"/>
                    <a:lumOff val="25000"/>
                  </a:schemeClr>
                </a:solidFill>
                <a:latin typeface="+mj-lt"/>
                <a:ea typeface="+mj-ea"/>
                <a:cs typeface="+mj-cs"/>
              </a:defRPr>
            </a:lvl1pPr>
          </a:lstStyle>
          <a:p>
            <a:r>
              <a:rPr lang="en-US"/>
              <a:t>CLICK TO EDIT MASTER TITLE STYLE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5922254" y="1530635"/>
            <a:ext cx="5433204" cy="365125"/>
          </a:xfrm>
        </p:spPr>
        <p:txBody>
          <a:bodyPr>
            <a:normAutofit/>
          </a:bodyPr>
          <a:lstStyle>
            <a:lvl1pPr marL="0" indent="0">
              <a:buNone/>
              <a:defRPr lang="en-US" sz="2000" kern="1200" spc="150" baseline="0" dirty="0">
                <a:solidFill>
                  <a:schemeClr val="tx1">
                    <a:lumMod val="75000"/>
                    <a:lumOff val="25000"/>
                  </a:schemeClr>
                </a:solidFill>
                <a:latin typeface="+mj-lt"/>
                <a:ea typeface="+mj-ea"/>
                <a:cs typeface="+mj-cs"/>
              </a:defRPr>
            </a:lvl1pPr>
          </a:lstStyle>
          <a:p>
            <a:pPr lvl="0"/>
            <a:r>
              <a:rPr lang="en-US"/>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5921828" y="1860060"/>
            <a:ext cx="5431971" cy="557950"/>
          </a:xfrm>
        </p:spPr>
        <p:txBody>
          <a:bodyPr>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a:r>
              <a:rPr lang="en-US"/>
              <a:t>Click to add text</a:t>
            </a:r>
          </a:p>
        </p:txBody>
      </p:sp>
      <p:sp>
        <p:nvSpPr>
          <p:cNvPr id="16" name="Text Placeholder 15">
            <a:extLst>
              <a:ext uri="{FF2B5EF4-FFF2-40B4-BE49-F238E27FC236}">
                <a16:creationId xmlns:a16="http://schemas.microsoft.com/office/drawing/2014/main" id="{07D6A00C-D56B-4E8B-B992-7DA51D3C7261}"/>
              </a:ext>
            </a:extLst>
          </p:cNvPr>
          <p:cNvSpPr>
            <a:spLocks noGrp="1"/>
          </p:cNvSpPr>
          <p:nvPr>
            <p:ph type="body" sz="quarter" idx="23" hasCustomPrompt="1"/>
          </p:nvPr>
        </p:nvSpPr>
        <p:spPr>
          <a:xfrm>
            <a:off x="5922254" y="2630431"/>
            <a:ext cx="5433204" cy="365125"/>
          </a:xfrm>
        </p:spPr>
        <p:txBody>
          <a:bodyPr>
            <a:normAutofit/>
          </a:bodyPr>
          <a:lstStyle>
            <a:lvl1pPr marL="0" indent="0">
              <a:buNone/>
              <a:defRPr lang="en-US" sz="2000" kern="1200" spc="150" baseline="0" dirty="0">
                <a:solidFill>
                  <a:schemeClr val="tx1">
                    <a:lumMod val="75000"/>
                    <a:lumOff val="25000"/>
                  </a:schemeClr>
                </a:solidFill>
                <a:latin typeface="+mj-lt"/>
                <a:ea typeface="+mj-ea"/>
                <a:cs typeface="+mj-cs"/>
              </a:defRPr>
            </a:lvl1pPr>
          </a:lstStyle>
          <a:p>
            <a:pPr lvl="0"/>
            <a:r>
              <a:rPr lang="en-US"/>
              <a:t>CLICK TO ADD SUBTITLE</a:t>
            </a:r>
          </a:p>
        </p:txBody>
      </p:sp>
      <p:sp>
        <p:nvSpPr>
          <p:cNvPr id="18" name="Text Placeholder 18">
            <a:extLst>
              <a:ext uri="{FF2B5EF4-FFF2-40B4-BE49-F238E27FC236}">
                <a16:creationId xmlns:a16="http://schemas.microsoft.com/office/drawing/2014/main" id="{DA90DA32-7E6A-4713-BDC9-73910E2A0E68}"/>
              </a:ext>
            </a:extLst>
          </p:cNvPr>
          <p:cNvSpPr>
            <a:spLocks noGrp="1"/>
          </p:cNvSpPr>
          <p:nvPr>
            <p:ph type="body" sz="quarter" idx="24" hasCustomPrompt="1"/>
          </p:nvPr>
        </p:nvSpPr>
        <p:spPr>
          <a:xfrm>
            <a:off x="5921828" y="2959856"/>
            <a:ext cx="5431971" cy="557950"/>
          </a:xfrm>
        </p:spPr>
        <p:txBody>
          <a:bodyPr>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a:r>
              <a:rPr lang="en-US"/>
              <a:t>Click to add text</a:t>
            </a:r>
          </a:p>
        </p:txBody>
      </p:sp>
      <p:sp>
        <p:nvSpPr>
          <p:cNvPr id="19" name="Text Placeholder 15">
            <a:extLst>
              <a:ext uri="{FF2B5EF4-FFF2-40B4-BE49-F238E27FC236}">
                <a16:creationId xmlns:a16="http://schemas.microsoft.com/office/drawing/2014/main" id="{D7E57261-C874-4DFD-AF7D-F9EC50B3BFD0}"/>
              </a:ext>
            </a:extLst>
          </p:cNvPr>
          <p:cNvSpPr>
            <a:spLocks noGrp="1"/>
          </p:cNvSpPr>
          <p:nvPr>
            <p:ph type="body" sz="quarter" idx="25" hasCustomPrompt="1"/>
          </p:nvPr>
        </p:nvSpPr>
        <p:spPr>
          <a:xfrm>
            <a:off x="5922254" y="3730227"/>
            <a:ext cx="5433204" cy="365125"/>
          </a:xfrm>
        </p:spPr>
        <p:txBody>
          <a:bodyPr>
            <a:normAutofit/>
          </a:bodyPr>
          <a:lstStyle>
            <a:lvl1pPr marL="0" indent="0">
              <a:buNone/>
              <a:defRPr lang="en-US" sz="2000" kern="1200" spc="150" baseline="0" dirty="0">
                <a:solidFill>
                  <a:schemeClr val="tx1">
                    <a:lumMod val="75000"/>
                    <a:lumOff val="25000"/>
                  </a:schemeClr>
                </a:solidFill>
                <a:latin typeface="+mj-lt"/>
                <a:ea typeface="+mj-ea"/>
                <a:cs typeface="+mj-cs"/>
              </a:defRPr>
            </a:lvl1pPr>
          </a:lstStyle>
          <a:p>
            <a:pPr lvl="0"/>
            <a:r>
              <a:rPr lang="en-US"/>
              <a:t>CLICK TO ADD SUBTITLE</a:t>
            </a:r>
          </a:p>
        </p:txBody>
      </p:sp>
      <p:sp>
        <p:nvSpPr>
          <p:cNvPr id="20" name="Text Placeholder 18">
            <a:extLst>
              <a:ext uri="{FF2B5EF4-FFF2-40B4-BE49-F238E27FC236}">
                <a16:creationId xmlns:a16="http://schemas.microsoft.com/office/drawing/2014/main" id="{843F77CE-098F-4777-8C30-5CEE7954D140}"/>
              </a:ext>
            </a:extLst>
          </p:cNvPr>
          <p:cNvSpPr>
            <a:spLocks noGrp="1"/>
          </p:cNvSpPr>
          <p:nvPr>
            <p:ph type="body" sz="quarter" idx="26" hasCustomPrompt="1"/>
          </p:nvPr>
        </p:nvSpPr>
        <p:spPr>
          <a:xfrm>
            <a:off x="5921828" y="4059652"/>
            <a:ext cx="5431971" cy="557950"/>
          </a:xfrm>
        </p:spPr>
        <p:txBody>
          <a:bodyPr>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a:r>
              <a:rPr lang="en-US"/>
              <a:t>Click to add text</a:t>
            </a:r>
          </a:p>
        </p:txBody>
      </p:sp>
      <p:sp>
        <p:nvSpPr>
          <p:cNvPr id="23" name="Text Placeholder 15">
            <a:extLst>
              <a:ext uri="{FF2B5EF4-FFF2-40B4-BE49-F238E27FC236}">
                <a16:creationId xmlns:a16="http://schemas.microsoft.com/office/drawing/2014/main" id="{4CAE269A-B6AB-42A6-9575-6057FA25A29E}"/>
              </a:ext>
            </a:extLst>
          </p:cNvPr>
          <p:cNvSpPr>
            <a:spLocks noGrp="1"/>
          </p:cNvSpPr>
          <p:nvPr>
            <p:ph type="body" sz="quarter" idx="27" hasCustomPrompt="1"/>
          </p:nvPr>
        </p:nvSpPr>
        <p:spPr>
          <a:xfrm>
            <a:off x="5920106" y="4830024"/>
            <a:ext cx="5433204" cy="365125"/>
          </a:xfrm>
        </p:spPr>
        <p:txBody>
          <a:bodyPr>
            <a:normAutofit/>
          </a:bodyPr>
          <a:lstStyle>
            <a:lvl1pPr marL="0" indent="0">
              <a:buNone/>
              <a:defRPr lang="en-US" sz="2000" kern="1200" spc="150" baseline="0" dirty="0">
                <a:solidFill>
                  <a:schemeClr val="tx1">
                    <a:lumMod val="75000"/>
                    <a:lumOff val="25000"/>
                  </a:schemeClr>
                </a:solidFill>
                <a:latin typeface="+mj-lt"/>
                <a:ea typeface="+mj-ea"/>
                <a:cs typeface="+mj-cs"/>
              </a:defRPr>
            </a:lvl1pPr>
          </a:lstStyle>
          <a:p>
            <a:pPr lvl="0"/>
            <a:r>
              <a:rPr lang="en-US"/>
              <a:t>CLICK TO ADD SUBTITLE</a:t>
            </a:r>
          </a:p>
        </p:txBody>
      </p:sp>
      <p:sp>
        <p:nvSpPr>
          <p:cNvPr id="24" name="Text Placeholder 18">
            <a:extLst>
              <a:ext uri="{FF2B5EF4-FFF2-40B4-BE49-F238E27FC236}">
                <a16:creationId xmlns:a16="http://schemas.microsoft.com/office/drawing/2014/main" id="{46866A49-A3A8-4869-961C-EB41F6BC7843}"/>
              </a:ext>
            </a:extLst>
          </p:cNvPr>
          <p:cNvSpPr>
            <a:spLocks noGrp="1"/>
          </p:cNvSpPr>
          <p:nvPr>
            <p:ph type="body" sz="quarter" idx="28" hasCustomPrompt="1"/>
          </p:nvPr>
        </p:nvSpPr>
        <p:spPr>
          <a:xfrm>
            <a:off x="5919680" y="5159449"/>
            <a:ext cx="5431971" cy="557950"/>
          </a:xfrm>
        </p:spPr>
        <p:txBody>
          <a:bodyPr>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a:r>
              <a:rPr lang="en-US"/>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a:xfrm>
            <a:off x="5919680" y="6356350"/>
            <a:ext cx="947516" cy="365125"/>
          </a:xfrm>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a:xfrm>
            <a:off x="7161955" y="6356350"/>
            <a:ext cx="3243942" cy="365125"/>
          </a:xfrm>
        </p:spPr>
        <p:txBody>
          <a:bodyPr/>
          <a:lstStyle>
            <a:lvl1pPr>
              <a:defRPr sz="900"/>
            </a:lvl1pPr>
          </a:lstStyle>
          <a:p>
            <a:r>
              <a:rPr lang="en-US" dirty="0"/>
              <a:t>Pitch Deck</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a:xfrm>
            <a:off x="10700656" y="6356350"/>
            <a:ext cx="653143" cy="365125"/>
          </a:xfrm>
        </p:spPr>
        <p:txBody>
          <a:bodyPr/>
          <a:lstStyle>
            <a:lvl1pPr>
              <a:defRPr sz="900"/>
            </a:lvl1pPr>
          </a:lstStyle>
          <a:p>
            <a:fld id="{B5CEABB6-07DC-46E8-9B57-56EC44A396E5}" type="slidenum">
              <a:rPr lang="en-US" smtClean="0"/>
              <a:pPr/>
              <a:t>‹#›</a:t>
            </a:fld>
            <a:endParaRPr lang="en-US" dirty="0"/>
          </a:p>
        </p:txBody>
      </p:sp>
      <p:pic>
        <p:nvPicPr>
          <p:cNvPr id="2" name="Graphic 1">
            <a:extLst>
              <a:ext uri="{FF2B5EF4-FFF2-40B4-BE49-F238E27FC236}">
                <a16:creationId xmlns:a16="http://schemas.microsoft.com/office/drawing/2014/main" id="{6D8D9106-8780-461D-9091-E074B0A3C95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4696" y="-1"/>
            <a:ext cx="4896735" cy="4385949"/>
          </a:xfrm>
          <a:prstGeom prst="rect">
            <a:avLst/>
          </a:prstGeom>
        </p:spPr>
      </p:pic>
    </p:spTree>
    <p:extLst>
      <p:ext uri="{BB962C8B-B14F-4D97-AF65-F5344CB8AC3E}">
        <p14:creationId xmlns:p14="http://schemas.microsoft.com/office/powerpoint/2010/main" val="3061950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Introducti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1671639"/>
            <a:ext cx="5111750" cy="1204912"/>
          </a:xfrm>
        </p:spPr>
        <p:txBody>
          <a:bodyPr anchor="b">
            <a:normAutofit/>
          </a:bodyPr>
          <a:lstStyle>
            <a:lvl1pPr>
              <a:defRPr lang="en-US" sz="2800" kern="1200" spc="150" baseline="0" dirty="0">
                <a:solidFill>
                  <a:schemeClr val="tx1">
                    <a:lumMod val="75000"/>
                    <a:lumOff val="25000"/>
                  </a:schemeClr>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1525588"/>
          </a:xfrm>
        </p:spPr>
        <p:txBody>
          <a:bodyPr>
            <a:normAutofit/>
          </a:bodyPr>
          <a:lstStyle>
            <a:lvl1pPr marL="0" indent="0">
              <a:lnSpc>
                <a:spcPct val="100000"/>
              </a:lnSpc>
              <a:buNone/>
              <a:defRPr sz="1400" spc="5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14" name="Straight Connector 13">
            <a:extLst>
              <a:ext uri="{FF2B5EF4-FFF2-40B4-BE49-F238E27FC236}">
                <a16:creationId xmlns:a16="http://schemas.microsoft.com/office/drawing/2014/main" id="{49FBD260-5143-4B12-B9F8-33E48D548909}"/>
              </a:ext>
            </a:extLst>
          </p:cNvPr>
          <p:cNvCxnSpPr/>
          <p:nvPr/>
        </p:nvCxnSpPr>
        <p:spPr>
          <a:xfrm>
            <a:off x="9096375" y="1497012"/>
            <a:ext cx="3095625"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p:nvCxnSpPr>
        <p:spPr>
          <a:xfrm flipH="1">
            <a:off x="6953250" y="-25401"/>
            <a:ext cx="3790950" cy="6902451"/>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 name="Date Placeholder 6">
            <a:extLst>
              <a:ext uri="{FF2B5EF4-FFF2-40B4-BE49-F238E27FC236}">
                <a16:creationId xmlns:a16="http://schemas.microsoft.com/office/drawing/2014/main" id="{70146B66-4F07-44BE-8AAB-48EA5170DA81}"/>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10" name="Footer Placeholder 7">
            <a:extLst>
              <a:ext uri="{FF2B5EF4-FFF2-40B4-BE49-F238E27FC236}">
                <a16:creationId xmlns:a16="http://schemas.microsoft.com/office/drawing/2014/main" id="{3A927BE5-2F4C-4EBD-9093-C4ED6E3025B1}"/>
              </a:ext>
            </a:extLst>
          </p:cNvPr>
          <p:cNvSpPr>
            <a:spLocks noGrp="1"/>
          </p:cNvSpPr>
          <p:nvPr>
            <p:ph type="ftr" sz="quarter" idx="11"/>
          </p:nvPr>
        </p:nvSpPr>
        <p:spPr>
          <a:xfrm>
            <a:off x="5224463" y="6356350"/>
            <a:ext cx="1743075" cy="365125"/>
          </a:xfrm>
        </p:spPr>
        <p:txBody>
          <a:bodyPr/>
          <a:lstStyle>
            <a:lvl1pPr>
              <a:defRPr sz="900"/>
            </a:lvl1pPr>
          </a:lstStyle>
          <a:p>
            <a:r>
              <a:rPr lang="en-US" dirty="0"/>
              <a:t>Pitch Deck</a:t>
            </a:r>
          </a:p>
        </p:txBody>
      </p:sp>
      <p:sp>
        <p:nvSpPr>
          <p:cNvPr id="11" name="Slide Number Placeholder 8">
            <a:extLst>
              <a:ext uri="{FF2B5EF4-FFF2-40B4-BE49-F238E27FC236}">
                <a16:creationId xmlns:a16="http://schemas.microsoft.com/office/drawing/2014/main" id="{C4C1336B-CF5E-42FF-80E8-7D33A2D64E17}"/>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29327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2571235"/>
            <a:ext cx="4179570" cy="1715531"/>
          </a:xfrm>
        </p:spPr>
        <p:txBody>
          <a:bodyPr anchor="ctr">
            <a:noAutofit/>
          </a:bodyPr>
          <a:lstStyle>
            <a:lvl1pPr algn="l">
              <a:defRPr sz="3600" spc="150" baseline="0">
                <a:solidFill>
                  <a:schemeClr val="tx1">
                    <a:lumMod val="75000"/>
                    <a:lumOff val="25000"/>
                  </a:schemeClr>
                </a:solidFill>
              </a:defRPr>
            </a:lvl1pPr>
          </a:lstStyle>
          <a:p>
            <a:r>
              <a:rPr lang="en-US"/>
              <a:t>CLICK TO EDIT MASTER TITLE STYLE</a:t>
            </a:r>
          </a:p>
        </p:txBody>
      </p:sp>
      <p:pic>
        <p:nvPicPr>
          <p:cNvPr id="5" name="Graphic 4">
            <a:extLst>
              <a:ext uri="{FF2B5EF4-FFF2-40B4-BE49-F238E27FC236}">
                <a16:creationId xmlns:a16="http://schemas.microsoft.com/office/drawing/2014/main" id="{F05D2CCB-CCFC-4A8A-ADA9-C1E4D13B968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3228668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5581650" cy="6858000"/>
          </a:xfrm>
          <a:prstGeom prst="rect">
            <a:avLst/>
          </a:prstGeom>
        </p:spPr>
      </p:pic>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5920169" y="1152771"/>
            <a:ext cx="5431971" cy="846301"/>
          </a:xfrm>
        </p:spPr>
        <p:txBody>
          <a:bodyPr anchor="t">
            <a:normAutofit/>
          </a:bodyPr>
          <a:lstStyle>
            <a:lvl1pPr>
              <a:defRPr lang="en-US" sz="2800" kern="1200" cap="all" spc="150" baseline="0" dirty="0">
                <a:solidFill>
                  <a:schemeClr val="tx1">
                    <a:lumMod val="75000"/>
                    <a:lumOff val="25000"/>
                  </a:schemeClr>
                </a:solidFill>
                <a:latin typeface="+mj-lt"/>
                <a:ea typeface="+mj-ea"/>
                <a:cs typeface="+mj-cs"/>
              </a:defRPr>
            </a:lvl1pPr>
          </a:lstStyle>
          <a:p>
            <a:r>
              <a:rPr lang="en-US"/>
              <a:t>CLICK TO EDIT MASTER TITLE STYLE</a:t>
            </a:r>
          </a:p>
        </p:txBody>
      </p:sp>
      <p:cxnSp>
        <p:nvCxnSpPr>
          <p:cNvPr id="9" name="Straight Connector 8">
            <a:extLst>
              <a:ext uri="{FF2B5EF4-FFF2-40B4-BE49-F238E27FC236}">
                <a16:creationId xmlns:a16="http://schemas.microsoft.com/office/drawing/2014/main" id="{BDAC7E4E-FE06-4E90-8107-6B543E5515ED}"/>
              </a:ext>
            </a:extLst>
          </p:cNvPr>
          <p:cNvCxnSpPr/>
          <p:nvPr/>
        </p:nvCxnSpPr>
        <p:spPr>
          <a:xfrm flipV="1">
            <a:off x="2209800" y="0"/>
            <a:ext cx="2438400" cy="685800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3864668D-D640-4ABF-BB9A-D60176660F07}"/>
              </a:ext>
            </a:extLst>
          </p:cNvPr>
          <p:cNvSpPr>
            <a:spLocks noGrp="1"/>
          </p:cNvSpPr>
          <p:nvPr>
            <p:ph type="body" sz="quarter" idx="13" hasCustomPrompt="1"/>
          </p:nvPr>
        </p:nvSpPr>
        <p:spPr>
          <a:xfrm>
            <a:off x="5922254" y="2469515"/>
            <a:ext cx="5433204" cy="365125"/>
          </a:xfrm>
        </p:spPr>
        <p:txBody>
          <a:bodyPr>
            <a:normAutofit/>
          </a:bodyPr>
          <a:lstStyle>
            <a:lvl1pPr marL="0" indent="0">
              <a:buNone/>
              <a:defRPr lang="en-US" sz="2000" kern="1200" cap="all" spc="150" baseline="0" dirty="0">
                <a:solidFill>
                  <a:schemeClr val="tx1">
                    <a:lumMod val="75000"/>
                    <a:lumOff val="25000"/>
                  </a:schemeClr>
                </a:solidFill>
                <a:latin typeface="+mj-lt"/>
                <a:ea typeface="+mj-ea"/>
                <a:cs typeface="+mj-cs"/>
              </a:defRPr>
            </a:lvl1pPr>
          </a:lstStyle>
          <a:p>
            <a:pPr lvl="0"/>
            <a:r>
              <a:rPr lang="en-US"/>
              <a:t>CLICK TO ADD SUBTITLE</a:t>
            </a:r>
          </a:p>
        </p:txBody>
      </p:sp>
      <p:sp>
        <p:nvSpPr>
          <p:cNvPr id="12" name="Text Placeholder 18">
            <a:extLst>
              <a:ext uri="{FF2B5EF4-FFF2-40B4-BE49-F238E27FC236}">
                <a16:creationId xmlns:a16="http://schemas.microsoft.com/office/drawing/2014/main" id="{2E289D5A-B06B-43D4-A3CA-3B06C4D49FDD}"/>
              </a:ext>
            </a:extLst>
          </p:cNvPr>
          <p:cNvSpPr>
            <a:spLocks noGrp="1"/>
          </p:cNvSpPr>
          <p:nvPr>
            <p:ph type="body" sz="quarter" idx="15" hasCustomPrompt="1"/>
          </p:nvPr>
        </p:nvSpPr>
        <p:spPr>
          <a:xfrm>
            <a:off x="5921828" y="2798940"/>
            <a:ext cx="5431971" cy="557950"/>
          </a:xfrm>
        </p:spPr>
        <p:txBody>
          <a:bodyPr>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a:r>
              <a:rPr lang="en-US"/>
              <a:t>Click to add text</a:t>
            </a:r>
          </a:p>
        </p:txBody>
      </p:sp>
      <p:sp>
        <p:nvSpPr>
          <p:cNvPr id="13" name="Text Placeholder 15">
            <a:extLst>
              <a:ext uri="{FF2B5EF4-FFF2-40B4-BE49-F238E27FC236}">
                <a16:creationId xmlns:a16="http://schemas.microsoft.com/office/drawing/2014/main" id="{1DCC2995-DE17-436D-82AE-6E107865CB79}"/>
              </a:ext>
            </a:extLst>
          </p:cNvPr>
          <p:cNvSpPr>
            <a:spLocks noGrp="1"/>
          </p:cNvSpPr>
          <p:nvPr>
            <p:ph type="body" sz="quarter" idx="23" hasCustomPrompt="1"/>
          </p:nvPr>
        </p:nvSpPr>
        <p:spPr>
          <a:xfrm>
            <a:off x="5922254" y="3569311"/>
            <a:ext cx="5433204" cy="365125"/>
          </a:xfrm>
        </p:spPr>
        <p:txBody>
          <a:bodyPr>
            <a:normAutofit/>
          </a:bodyPr>
          <a:lstStyle>
            <a:lvl1pPr marL="0" indent="0">
              <a:buNone/>
              <a:defRPr lang="en-US" sz="2000" kern="1200" cap="all" spc="150" baseline="0" dirty="0">
                <a:solidFill>
                  <a:schemeClr val="tx1">
                    <a:lumMod val="75000"/>
                    <a:lumOff val="25000"/>
                  </a:schemeClr>
                </a:solidFill>
                <a:latin typeface="+mj-lt"/>
                <a:ea typeface="+mj-ea"/>
                <a:cs typeface="+mj-cs"/>
              </a:defRPr>
            </a:lvl1pPr>
          </a:lstStyle>
          <a:p>
            <a:pPr lvl="0"/>
            <a:r>
              <a:rPr lang="en-US"/>
              <a:t>CLICK TO ADD SUBTITLE</a:t>
            </a:r>
          </a:p>
        </p:txBody>
      </p:sp>
      <p:sp>
        <p:nvSpPr>
          <p:cNvPr id="14" name="Text Placeholder 18">
            <a:extLst>
              <a:ext uri="{FF2B5EF4-FFF2-40B4-BE49-F238E27FC236}">
                <a16:creationId xmlns:a16="http://schemas.microsoft.com/office/drawing/2014/main" id="{C7E70A65-1FB1-4F42-854B-8213ED73F792}"/>
              </a:ext>
            </a:extLst>
          </p:cNvPr>
          <p:cNvSpPr>
            <a:spLocks noGrp="1"/>
          </p:cNvSpPr>
          <p:nvPr>
            <p:ph type="body" sz="quarter" idx="24" hasCustomPrompt="1"/>
          </p:nvPr>
        </p:nvSpPr>
        <p:spPr>
          <a:xfrm>
            <a:off x="5921828" y="3898736"/>
            <a:ext cx="5431971" cy="557950"/>
          </a:xfrm>
        </p:spPr>
        <p:txBody>
          <a:bodyPr>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a:r>
              <a:rPr lang="en-US"/>
              <a:t>Click to add text</a:t>
            </a:r>
          </a:p>
        </p:txBody>
      </p:sp>
      <p:sp>
        <p:nvSpPr>
          <p:cNvPr id="15" name="Text Placeholder 15">
            <a:extLst>
              <a:ext uri="{FF2B5EF4-FFF2-40B4-BE49-F238E27FC236}">
                <a16:creationId xmlns:a16="http://schemas.microsoft.com/office/drawing/2014/main" id="{45657994-DC61-4DEB-BB2B-65DFCA997AF1}"/>
              </a:ext>
            </a:extLst>
          </p:cNvPr>
          <p:cNvSpPr>
            <a:spLocks noGrp="1"/>
          </p:cNvSpPr>
          <p:nvPr>
            <p:ph type="body" sz="quarter" idx="25" hasCustomPrompt="1"/>
          </p:nvPr>
        </p:nvSpPr>
        <p:spPr>
          <a:xfrm>
            <a:off x="5922254" y="4669107"/>
            <a:ext cx="5433204" cy="365125"/>
          </a:xfrm>
        </p:spPr>
        <p:txBody>
          <a:bodyPr>
            <a:normAutofit/>
          </a:bodyPr>
          <a:lstStyle>
            <a:lvl1pPr marL="0" indent="0">
              <a:buNone/>
              <a:defRPr lang="en-US" sz="2000" kern="1200" cap="all" spc="150" baseline="0" dirty="0">
                <a:solidFill>
                  <a:schemeClr val="tx1">
                    <a:lumMod val="75000"/>
                    <a:lumOff val="25000"/>
                  </a:schemeClr>
                </a:solidFill>
                <a:latin typeface="+mj-lt"/>
                <a:ea typeface="+mj-ea"/>
                <a:cs typeface="+mj-cs"/>
              </a:defRPr>
            </a:lvl1pPr>
          </a:lstStyle>
          <a:p>
            <a:pPr lvl="0"/>
            <a:r>
              <a:rPr lang="en-US"/>
              <a:t>CLICK TO ADD SUBTITLE</a:t>
            </a:r>
          </a:p>
        </p:txBody>
      </p:sp>
      <p:sp>
        <p:nvSpPr>
          <p:cNvPr id="16" name="Text Placeholder 18">
            <a:extLst>
              <a:ext uri="{FF2B5EF4-FFF2-40B4-BE49-F238E27FC236}">
                <a16:creationId xmlns:a16="http://schemas.microsoft.com/office/drawing/2014/main" id="{18397EE2-60CD-47FD-AF8F-83A5324D9D18}"/>
              </a:ext>
            </a:extLst>
          </p:cNvPr>
          <p:cNvSpPr>
            <a:spLocks noGrp="1"/>
          </p:cNvSpPr>
          <p:nvPr>
            <p:ph type="body" sz="quarter" idx="26" hasCustomPrompt="1"/>
          </p:nvPr>
        </p:nvSpPr>
        <p:spPr>
          <a:xfrm>
            <a:off x="5921828" y="4998532"/>
            <a:ext cx="5431971" cy="557950"/>
          </a:xfrm>
        </p:spPr>
        <p:txBody>
          <a:bodyPr>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a:r>
              <a:rPr lang="en-US"/>
              <a:t>Click to add text</a:t>
            </a:r>
          </a:p>
        </p:txBody>
      </p:sp>
      <p:sp>
        <p:nvSpPr>
          <p:cNvPr id="17" name="Date Placeholder 2">
            <a:extLst>
              <a:ext uri="{FF2B5EF4-FFF2-40B4-BE49-F238E27FC236}">
                <a16:creationId xmlns:a16="http://schemas.microsoft.com/office/drawing/2014/main" id="{1E25EFF1-65C7-4F93-8740-46885C6BEA57}"/>
              </a:ext>
            </a:extLst>
          </p:cNvPr>
          <p:cNvSpPr>
            <a:spLocks noGrp="1"/>
          </p:cNvSpPr>
          <p:nvPr>
            <p:ph type="dt" sz="half" idx="20"/>
          </p:nvPr>
        </p:nvSpPr>
        <p:spPr>
          <a:xfrm>
            <a:off x="5919680" y="6356350"/>
            <a:ext cx="947516" cy="365125"/>
          </a:xfrm>
        </p:spPr>
        <p:txBody>
          <a:bodyPr/>
          <a:lstStyle>
            <a:lvl1pPr>
              <a:defRPr sz="900"/>
            </a:lvl1pPr>
          </a:lstStyle>
          <a:p>
            <a:r>
              <a:rPr lang="en-US" dirty="0"/>
              <a:t>20XX</a:t>
            </a:r>
          </a:p>
        </p:txBody>
      </p:sp>
      <p:sp>
        <p:nvSpPr>
          <p:cNvPr id="18" name="Footer Placeholder 3">
            <a:extLst>
              <a:ext uri="{FF2B5EF4-FFF2-40B4-BE49-F238E27FC236}">
                <a16:creationId xmlns:a16="http://schemas.microsoft.com/office/drawing/2014/main" id="{C16D80BF-B599-4FC0-ABD5-98777872FE5F}"/>
              </a:ext>
            </a:extLst>
          </p:cNvPr>
          <p:cNvSpPr>
            <a:spLocks noGrp="1"/>
          </p:cNvSpPr>
          <p:nvPr>
            <p:ph type="ftr" sz="quarter" idx="21"/>
          </p:nvPr>
        </p:nvSpPr>
        <p:spPr>
          <a:xfrm>
            <a:off x="7161955" y="6356350"/>
            <a:ext cx="3243942" cy="365125"/>
          </a:xfrm>
        </p:spPr>
        <p:txBody>
          <a:bodyPr/>
          <a:lstStyle>
            <a:lvl1pPr>
              <a:defRPr sz="900"/>
            </a:lvl1pPr>
          </a:lstStyle>
          <a:p>
            <a:r>
              <a:rPr lang="en-US" dirty="0"/>
              <a:t>Pitch Deck</a:t>
            </a:r>
          </a:p>
        </p:txBody>
      </p:sp>
      <p:sp>
        <p:nvSpPr>
          <p:cNvPr id="19" name="Slide Number Placeholder 4">
            <a:extLst>
              <a:ext uri="{FF2B5EF4-FFF2-40B4-BE49-F238E27FC236}">
                <a16:creationId xmlns:a16="http://schemas.microsoft.com/office/drawing/2014/main" id="{F64421B1-FF90-4939-90BD-8206DE5036D0}"/>
              </a:ext>
            </a:extLst>
          </p:cNvPr>
          <p:cNvSpPr>
            <a:spLocks noGrp="1"/>
          </p:cNvSpPr>
          <p:nvPr>
            <p:ph type="sldNum" sz="quarter" idx="22"/>
          </p:nvPr>
        </p:nvSpPr>
        <p:spPr>
          <a:xfrm>
            <a:off x="10700656" y="6356350"/>
            <a:ext cx="653143" cy="365125"/>
          </a:xfrm>
        </p:spPr>
        <p:txBody>
          <a:bodyPr/>
          <a:lstStyle>
            <a:lvl1pPr>
              <a:defRPr sz="900"/>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64798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cap="all" spc="150" baseline="0" dirty="0">
                <a:solidFill>
                  <a:schemeClr val="tx1">
                    <a:lumMod val="75000"/>
                    <a:lumOff val="25000"/>
                  </a:schemeClr>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2776936"/>
            <a:ext cx="2882475" cy="823912"/>
          </a:xfrm>
        </p:spPr>
        <p:txBody>
          <a:bodyPr anchor="b">
            <a:noAutofit/>
          </a:bodyPr>
          <a:lstStyle>
            <a:lvl1pPr marL="0" indent="0">
              <a:buNone/>
              <a:defRPr lang="en-US" sz="2000" kern="1200" cap="all"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a:normAutofit/>
          </a:bodyPr>
          <a:lstStyle>
            <a:lvl1pPr marL="0" indent="0">
              <a:lnSpc>
                <a:spcPct val="100000"/>
              </a:lnSpc>
              <a:buNone/>
              <a:defRPr sz="1400" spc="50" baseline="0">
                <a:solidFill>
                  <a:schemeClr val="tx1">
                    <a:lumMod val="75000"/>
                    <a:lumOff val="25000"/>
                  </a:schemeClr>
                </a:solidFill>
              </a:defRPr>
            </a:lvl1pPr>
            <a:lvl2pPr marL="457200" indent="0">
              <a:lnSpc>
                <a:spcPct val="100000"/>
              </a:lnSpc>
              <a:buNone/>
              <a:defRPr sz="1400" spc="50" baseline="0">
                <a:solidFill>
                  <a:schemeClr val="tx1">
                    <a:lumMod val="75000"/>
                    <a:lumOff val="25000"/>
                  </a:schemeClr>
                </a:solidFill>
              </a:defRPr>
            </a:lvl2pPr>
            <a:lvl3pPr marL="914400" indent="0">
              <a:lnSpc>
                <a:spcPct val="100000"/>
              </a:lnSpc>
              <a:buNone/>
              <a:defRPr sz="1400" spc="50" baseline="0">
                <a:solidFill>
                  <a:schemeClr val="tx1">
                    <a:lumMod val="75000"/>
                    <a:lumOff val="25000"/>
                  </a:schemeClr>
                </a:solidFill>
              </a:defRPr>
            </a:lvl3pPr>
            <a:lvl4pPr marL="1371600" indent="0">
              <a:lnSpc>
                <a:spcPct val="100000"/>
              </a:lnSpc>
              <a:buNone/>
              <a:defRPr sz="1400" spc="50" baseline="0">
                <a:solidFill>
                  <a:schemeClr val="tx1">
                    <a:lumMod val="75000"/>
                    <a:lumOff val="25000"/>
                  </a:schemeClr>
                </a:solidFill>
              </a:defRPr>
            </a:lvl4pPr>
            <a:lvl5pPr marL="1828800" indent="0">
              <a:lnSpc>
                <a:spcPct val="100000"/>
              </a:lnSpc>
              <a:buNone/>
              <a:defRPr sz="1400" spc="50"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2776936"/>
            <a:ext cx="2896671" cy="823912"/>
          </a:xfrm>
        </p:spPr>
        <p:txBody>
          <a:bodyPr anchor="b">
            <a:noAutofit/>
          </a:bodyPr>
          <a:lstStyle>
            <a:lvl1pPr marL="0" indent="0">
              <a:buNone/>
              <a:defRPr lang="en-US" sz="2000" kern="1200" cap="all"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a:normAutofit/>
          </a:bodyPr>
          <a:lstStyle>
            <a:lvl1pPr marL="0" indent="0">
              <a:lnSpc>
                <a:spcPct val="100000"/>
              </a:lnSpc>
              <a:buNone/>
              <a:defRPr sz="1400" spc="50" baseline="0">
                <a:solidFill>
                  <a:schemeClr val="tx1">
                    <a:lumMod val="75000"/>
                    <a:lumOff val="25000"/>
                  </a:schemeClr>
                </a:solidFill>
              </a:defRPr>
            </a:lvl1pPr>
            <a:lvl2pPr marL="457200" indent="0">
              <a:lnSpc>
                <a:spcPct val="100000"/>
              </a:lnSpc>
              <a:buNone/>
              <a:defRPr sz="1400" spc="50" baseline="0">
                <a:solidFill>
                  <a:schemeClr val="tx1">
                    <a:lumMod val="75000"/>
                    <a:lumOff val="25000"/>
                  </a:schemeClr>
                </a:solidFill>
              </a:defRPr>
            </a:lvl2pPr>
            <a:lvl3pPr marL="914400" indent="0">
              <a:lnSpc>
                <a:spcPct val="100000"/>
              </a:lnSpc>
              <a:buNone/>
              <a:defRPr sz="1400" spc="50" baseline="0">
                <a:solidFill>
                  <a:schemeClr val="tx1">
                    <a:lumMod val="75000"/>
                    <a:lumOff val="25000"/>
                  </a:schemeClr>
                </a:solidFill>
              </a:defRPr>
            </a:lvl3pPr>
            <a:lvl4pPr marL="1371600" indent="0">
              <a:lnSpc>
                <a:spcPct val="100000"/>
              </a:lnSpc>
              <a:buNone/>
              <a:defRPr sz="1400" spc="50" baseline="0">
                <a:solidFill>
                  <a:schemeClr val="tx1">
                    <a:lumMod val="75000"/>
                    <a:lumOff val="25000"/>
                  </a:schemeClr>
                </a:solidFill>
              </a:defRPr>
            </a:lvl4pPr>
            <a:lvl5pPr marL="1828800" indent="0">
              <a:lnSpc>
                <a:spcPct val="100000"/>
              </a:lnSpc>
              <a:buNone/>
              <a:defRPr sz="1400" spc="50"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2776936"/>
            <a:ext cx="2882475" cy="823912"/>
          </a:xfrm>
        </p:spPr>
        <p:txBody>
          <a:bodyPr anchor="b">
            <a:noAutofit/>
          </a:bodyPr>
          <a:lstStyle>
            <a:lvl1pPr marL="0" indent="0">
              <a:buNone/>
              <a:defRPr lang="en-US" sz="2000" kern="1200" cap="all"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a:normAutofit/>
          </a:bodyPr>
          <a:lstStyle>
            <a:lvl1pPr marL="0" indent="0">
              <a:lnSpc>
                <a:spcPct val="100000"/>
              </a:lnSpc>
              <a:buNone/>
              <a:defRPr sz="1400" spc="50" baseline="0">
                <a:solidFill>
                  <a:schemeClr val="tx1">
                    <a:lumMod val="75000"/>
                    <a:lumOff val="25000"/>
                  </a:schemeClr>
                </a:solidFill>
              </a:defRPr>
            </a:lvl1pPr>
            <a:lvl2pPr marL="457200" indent="0">
              <a:lnSpc>
                <a:spcPct val="100000"/>
              </a:lnSpc>
              <a:buNone/>
              <a:defRPr sz="1400" spc="50" baseline="0">
                <a:solidFill>
                  <a:schemeClr val="tx1">
                    <a:lumMod val="75000"/>
                    <a:lumOff val="25000"/>
                  </a:schemeClr>
                </a:solidFill>
              </a:defRPr>
            </a:lvl2pPr>
            <a:lvl3pPr marL="914400" indent="0">
              <a:lnSpc>
                <a:spcPct val="100000"/>
              </a:lnSpc>
              <a:buNone/>
              <a:defRPr sz="1400" spc="50" baseline="0">
                <a:solidFill>
                  <a:schemeClr val="tx1">
                    <a:lumMod val="75000"/>
                    <a:lumOff val="25000"/>
                  </a:schemeClr>
                </a:solidFill>
              </a:defRPr>
            </a:lvl3pPr>
            <a:lvl4pPr marL="1371600" indent="0">
              <a:lnSpc>
                <a:spcPct val="100000"/>
              </a:lnSpc>
              <a:buNone/>
              <a:defRPr sz="1400" spc="50" baseline="0">
                <a:solidFill>
                  <a:schemeClr val="tx1">
                    <a:lumMod val="75000"/>
                    <a:lumOff val="25000"/>
                  </a:schemeClr>
                </a:solidFill>
              </a:defRPr>
            </a:lvl4pPr>
            <a:lvl5pPr marL="1828800" indent="0">
              <a:lnSpc>
                <a:spcPct val="100000"/>
              </a:lnSpc>
              <a:buNone/>
              <a:defRPr sz="1400" spc="50"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cxnSp>
        <p:nvCxnSpPr>
          <p:cNvPr id="16" name="Straight Connecto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310515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2238376" cy="247650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18953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rket compariso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cap="all" spc="150" baseline="0" dirty="0">
                <a:solidFill>
                  <a:schemeClr val="tx1">
                    <a:lumMod val="75000"/>
                    <a:lumOff val="25000"/>
                  </a:schemeClr>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063855" y="3064615"/>
            <a:ext cx="1240971" cy="823912"/>
          </a:xfrm>
        </p:spPr>
        <p:txBody>
          <a:bodyPr anchor="ctr">
            <a:noAutofit/>
          </a:bodyPr>
          <a:lstStyle>
            <a:lvl1pPr marL="0" indent="0" algn="ctr">
              <a:buNone/>
              <a:defRPr lang="en-US" sz="4000" kern="1200" cap="all"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3" name="Text Placeholder 2">
            <a:extLst>
              <a:ext uri="{FF2B5EF4-FFF2-40B4-BE49-F238E27FC236}">
                <a16:creationId xmlns:a16="http://schemas.microsoft.com/office/drawing/2014/main" id="{A066E2EA-C6EA-4A02-818E-33BD582D92E7}"/>
              </a:ext>
            </a:extLst>
          </p:cNvPr>
          <p:cNvSpPr>
            <a:spLocks noGrp="1"/>
          </p:cNvSpPr>
          <p:nvPr>
            <p:ph type="body" idx="15" hasCustomPrompt="1"/>
          </p:nvPr>
        </p:nvSpPr>
        <p:spPr>
          <a:xfrm>
            <a:off x="5475514" y="3064615"/>
            <a:ext cx="1240971" cy="823912"/>
          </a:xfrm>
        </p:spPr>
        <p:txBody>
          <a:bodyPr anchor="ctr">
            <a:noAutofit/>
          </a:bodyPr>
          <a:lstStyle>
            <a:lvl1pPr marL="0" indent="0" algn="ctr">
              <a:buNone/>
              <a:defRPr lang="en-US" sz="4000" kern="1200" cap="all"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4" name="Text Placeholder 2">
            <a:extLst>
              <a:ext uri="{FF2B5EF4-FFF2-40B4-BE49-F238E27FC236}">
                <a16:creationId xmlns:a16="http://schemas.microsoft.com/office/drawing/2014/main" id="{97B9C3B0-3522-407C-B662-631E19ECC95F}"/>
              </a:ext>
            </a:extLst>
          </p:cNvPr>
          <p:cNvSpPr>
            <a:spLocks noGrp="1"/>
          </p:cNvSpPr>
          <p:nvPr>
            <p:ph type="body" idx="16" hasCustomPrompt="1"/>
          </p:nvPr>
        </p:nvSpPr>
        <p:spPr>
          <a:xfrm>
            <a:off x="8887174" y="3064615"/>
            <a:ext cx="1240971" cy="823912"/>
          </a:xfrm>
        </p:spPr>
        <p:txBody>
          <a:bodyPr anchor="ctr">
            <a:noAutofit/>
          </a:bodyPr>
          <a:lstStyle>
            <a:lvl1pPr marL="0" indent="0" algn="ctr">
              <a:buNone/>
              <a:defRPr lang="en-US" sz="4000" kern="1200" cap="all"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129698" y="4824188"/>
            <a:ext cx="3124093" cy="462927"/>
          </a:xfrm>
        </p:spPr>
        <p:txBody>
          <a:bodyPr>
            <a:noAutofit/>
          </a:bodyPr>
          <a:lstStyle>
            <a:lvl1pPr marL="0" indent="0" algn="ctr">
              <a:lnSpc>
                <a:spcPct val="100000"/>
              </a:lnSpc>
              <a:buNone/>
              <a:defRPr sz="2000" cap="all" spc="50" baseline="0">
                <a:solidFill>
                  <a:schemeClr val="tx1">
                    <a:lumMod val="75000"/>
                    <a:lumOff val="25000"/>
                  </a:schemeClr>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526261" y="4824188"/>
            <a:ext cx="3139479" cy="462927"/>
          </a:xfrm>
        </p:spPr>
        <p:txBody>
          <a:bodyPr>
            <a:normAutofit/>
          </a:bodyPr>
          <a:lstStyle>
            <a:lvl1pPr marL="0" indent="0" algn="ctr">
              <a:lnSpc>
                <a:spcPct val="100000"/>
              </a:lnSpc>
              <a:buNone/>
              <a:defRPr sz="2000" cap="all" spc="50" baseline="0">
                <a:solidFill>
                  <a:schemeClr val="tx1">
                    <a:lumMod val="75000"/>
                    <a:lumOff val="25000"/>
                  </a:schemeClr>
                </a:solidFill>
              </a:defRPr>
            </a:lvl1pPr>
            <a:lvl2pPr marL="457200" indent="0">
              <a:lnSpc>
                <a:spcPct val="100000"/>
              </a:lnSpc>
              <a:buNone/>
              <a:defRPr sz="2000" cap="all"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7938210" y="4824188"/>
            <a:ext cx="3124093" cy="462927"/>
          </a:xfrm>
        </p:spPr>
        <p:txBody>
          <a:bodyPr>
            <a:noAutofit/>
          </a:bodyPr>
          <a:lstStyle>
            <a:lvl1pPr marL="0" indent="0" algn="ctr">
              <a:lnSpc>
                <a:spcPct val="100000"/>
              </a:lnSpc>
              <a:buNone/>
              <a:defRPr sz="2000" cap="all" spc="50" baseline="0">
                <a:solidFill>
                  <a:schemeClr val="tx1">
                    <a:lumMod val="75000"/>
                    <a:lumOff val="25000"/>
                  </a:schemeClr>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pic>
        <p:nvPicPr>
          <p:cNvPr id="11" name="Graphic 10">
            <a:extLst>
              <a:ext uri="{FF2B5EF4-FFF2-40B4-BE49-F238E27FC236}">
                <a16:creationId xmlns:a16="http://schemas.microsoft.com/office/drawing/2014/main" id="{B38B0D13-BD5F-460B-B337-F4A9342026D0}"/>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465141" y="2358007"/>
            <a:ext cx="2438400" cy="2019300"/>
          </a:xfrm>
          <a:prstGeom prst="rect">
            <a:avLst/>
          </a:prstGeom>
        </p:spPr>
      </p:pic>
      <p:pic>
        <p:nvPicPr>
          <p:cNvPr id="13" name="Graphic 12">
            <a:extLst>
              <a:ext uri="{FF2B5EF4-FFF2-40B4-BE49-F238E27FC236}">
                <a16:creationId xmlns:a16="http://schemas.microsoft.com/office/drawing/2014/main" id="{BE72876B-D3DA-4462-9E24-3354D8D02A27}"/>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000625" y="2531837"/>
            <a:ext cx="2190750" cy="1943100"/>
          </a:xfrm>
          <a:prstGeom prst="rect">
            <a:avLst/>
          </a:prstGeom>
        </p:spPr>
      </p:pic>
      <p:pic>
        <p:nvPicPr>
          <p:cNvPr id="15" name="Graphic 14">
            <a:extLst>
              <a:ext uri="{FF2B5EF4-FFF2-40B4-BE49-F238E27FC236}">
                <a16:creationId xmlns:a16="http://schemas.microsoft.com/office/drawing/2014/main" id="{14A539B6-6E3F-41BA-ACE2-76E8BB651636}"/>
              </a:ext>
              <a:ext uri="{C183D7F6-B498-43B3-948B-1728B52AA6E4}">
                <adec:decorative xmlns:adec="http://schemas.microsoft.com/office/drawing/2017/decorative" val="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345608" y="2421056"/>
            <a:ext cx="2324100" cy="2057400"/>
          </a:xfrm>
          <a:prstGeom prst="rect">
            <a:avLst/>
          </a:prstGeom>
        </p:spPr>
      </p:pic>
      <p:sp>
        <p:nvSpPr>
          <p:cNvPr id="25" name="Content Placeholder 3">
            <a:extLst>
              <a:ext uri="{FF2B5EF4-FFF2-40B4-BE49-F238E27FC236}">
                <a16:creationId xmlns:a16="http://schemas.microsoft.com/office/drawing/2014/main" id="{82D8880F-3EAC-45C9-91F2-19A193791A18}"/>
              </a:ext>
            </a:extLst>
          </p:cNvPr>
          <p:cNvSpPr>
            <a:spLocks noGrp="1"/>
          </p:cNvSpPr>
          <p:nvPr>
            <p:ph sz="half" idx="17"/>
          </p:nvPr>
        </p:nvSpPr>
        <p:spPr>
          <a:xfrm>
            <a:off x="1129698" y="5280763"/>
            <a:ext cx="3124093" cy="462927"/>
          </a:xfrm>
        </p:spPr>
        <p:txBody>
          <a:bodyPr>
            <a:normAutofit/>
          </a:bodyPr>
          <a:lstStyle>
            <a:lvl1pPr marL="0" indent="0" algn="ctr">
              <a:lnSpc>
                <a:spcPct val="100000"/>
              </a:lnSpc>
              <a:buNone/>
              <a:defRPr sz="1400" cap="none" spc="50" baseline="0">
                <a:solidFill>
                  <a:schemeClr val="tx1">
                    <a:lumMod val="75000"/>
                    <a:lumOff val="25000"/>
                  </a:schemeClr>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6" name="Content Placeholder 5">
            <a:extLst>
              <a:ext uri="{FF2B5EF4-FFF2-40B4-BE49-F238E27FC236}">
                <a16:creationId xmlns:a16="http://schemas.microsoft.com/office/drawing/2014/main" id="{9019518E-E850-403D-A5B5-4B53F8C4A56B}"/>
              </a:ext>
            </a:extLst>
          </p:cNvPr>
          <p:cNvSpPr>
            <a:spLocks noGrp="1"/>
          </p:cNvSpPr>
          <p:nvPr>
            <p:ph sz="quarter" idx="18"/>
          </p:nvPr>
        </p:nvSpPr>
        <p:spPr>
          <a:xfrm>
            <a:off x="4526261" y="5280763"/>
            <a:ext cx="3139479" cy="462927"/>
          </a:xfrm>
        </p:spPr>
        <p:txBody>
          <a:bodyPr>
            <a:normAutofit/>
          </a:bodyPr>
          <a:lstStyle>
            <a:lvl1pPr marL="0" indent="0" algn="ctr">
              <a:lnSpc>
                <a:spcPct val="100000"/>
              </a:lnSpc>
              <a:buNone/>
              <a:defRPr sz="1400" cap="none" spc="50" baseline="0">
                <a:solidFill>
                  <a:schemeClr val="tx1">
                    <a:lumMod val="75000"/>
                    <a:lumOff val="25000"/>
                  </a:schemeClr>
                </a:solidFill>
              </a:defRPr>
            </a:lvl1pPr>
            <a:lvl2pPr marL="457200" indent="0" algn="ctr">
              <a:lnSpc>
                <a:spcPct val="100000"/>
              </a:lnSpc>
              <a:buNone/>
              <a:defRPr sz="1400" cap="none" spc="50" baseline="0">
                <a:solidFill>
                  <a:schemeClr val="tx1">
                    <a:lumMod val="75000"/>
                    <a:lumOff val="25000"/>
                  </a:schemeClr>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a:p>
            <a:pPr lvl="1"/>
            <a:r>
              <a:rPr lang="en-US"/>
              <a:t>Second level</a:t>
            </a:r>
          </a:p>
        </p:txBody>
      </p:sp>
      <p:sp>
        <p:nvSpPr>
          <p:cNvPr id="27" name="Content Placeholder 3">
            <a:extLst>
              <a:ext uri="{FF2B5EF4-FFF2-40B4-BE49-F238E27FC236}">
                <a16:creationId xmlns:a16="http://schemas.microsoft.com/office/drawing/2014/main" id="{A8058154-45E5-403E-B714-AC85774F391F}"/>
              </a:ext>
            </a:extLst>
          </p:cNvPr>
          <p:cNvSpPr>
            <a:spLocks noGrp="1"/>
          </p:cNvSpPr>
          <p:nvPr>
            <p:ph sz="half" idx="19"/>
          </p:nvPr>
        </p:nvSpPr>
        <p:spPr>
          <a:xfrm>
            <a:off x="7938210" y="5280763"/>
            <a:ext cx="3124093" cy="462927"/>
          </a:xfrm>
        </p:spPr>
        <p:txBody>
          <a:bodyPr>
            <a:normAutofit/>
          </a:bodyPr>
          <a:lstStyle>
            <a:lvl1pPr marL="0" indent="0" algn="ctr">
              <a:lnSpc>
                <a:spcPct val="100000"/>
              </a:lnSpc>
              <a:buNone/>
              <a:defRPr sz="1400" cap="none" spc="50" baseline="0">
                <a:solidFill>
                  <a:schemeClr val="tx1">
                    <a:lumMod val="75000"/>
                    <a:lumOff val="25000"/>
                  </a:schemeClr>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44261931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892177"/>
            <a:ext cx="8421688" cy="1325563"/>
          </a:xfrm>
        </p:spPr>
        <p:txBody>
          <a:bodyPr>
            <a:normAutofit/>
          </a:bodyPr>
          <a:lstStyle>
            <a:lvl1pPr>
              <a:defRPr lang="en-US" sz="2800" kern="1200" spc="150" baseline="0" dirty="0">
                <a:solidFill>
                  <a:schemeClr val="tx1">
                    <a:lumMod val="75000"/>
                    <a:lumOff val="25000"/>
                  </a:schemeClr>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76936"/>
            <a:ext cx="3924300" cy="823912"/>
          </a:xfrm>
        </p:spPr>
        <p:txBody>
          <a:bodyPr anchor="b">
            <a:noAutofit/>
          </a:bodyPr>
          <a:lstStyle>
            <a:lvl1pPr marL="0" indent="0">
              <a:buNone/>
              <a:defRPr lang="en-US" sz="20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a:normAutofit/>
          </a:bodyPr>
          <a:lstStyle>
            <a:lvl1pPr marL="0" indent="0">
              <a:lnSpc>
                <a:spcPct val="100000"/>
              </a:lnSpc>
              <a:buNone/>
              <a:defRPr sz="1400" spc="50" baseline="0">
                <a:solidFill>
                  <a:schemeClr val="tx1">
                    <a:lumMod val="75000"/>
                    <a:lumOff val="25000"/>
                  </a:schemeClr>
                </a:solidFill>
              </a:defRPr>
            </a:lvl1pPr>
            <a:lvl2pPr marL="457200" indent="0">
              <a:lnSpc>
                <a:spcPct val="100000"/>
              </a:lnSpc>
              <a:buNone/>
              <a:defRPr sz="1400" spc="50" baseline="0">
                <a:solidFill>
                  <a:schemeClr val="tx1">
                    <a:lumMod val="75000"/>
                    <a:lumOff val="25000"/>
                  </a:schemeClr>
                </a:solidFill>
              </a:defRPr>
            </a:lvl2pPr>
            <a:lvl3pPr marL="914400" indent="0">
              <a:lnSpc>
                <a:spcPct val="100000"/>
              </a:lnSpc>
              <a:buNone/>
              <a:defRPr sz="1400" spc="50" baseline="0">
                <a:solidFill>
                  <a:schemeClr val="tx1">
                    <a:lumMod val="75000"/>
                    <a:lumOff val="25000"/>
                  </a:schemeClr>
                </a:solidFill>
              </a:defRPr>
            </a:lvl3pPr>
            <a:lvl4pPr marL="1371600" indent="0">
              <a:lnSpc>
                <a:spcPct val="100000"/>
              </a:lnSpc>
              <a:buNone/>
              <a:defRPr sz="1400" spc="50" baseline="0">
                <a:solidFill>
                  <a:schemeClr val="tx1">
                    <a:lumMod val="75000"/>
                    <a:lumOff val="25000"/>
                  </a:schemeClr>
                </a:solidFill>
              </a:defRPr>
            </a:lvl4pPr>
            <a:lvl5pPr marL="1828800" indent="0">
              <a:lnSpc>
                <a:spcPct val="100000"/>
              </a:lnSpc>
              <a:buNone/>
              <a:defRPr sz="1400" spc="50"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76936"/>
            <a:ext cx="3943627" cy="823912"/>
          </a:xfrm>
        </p:spPr>
        <p:txBody>
          <a:bodyPr anchor="b">
            <a:noAutofit/>
          </a:bodyPr>
          <a:lstStyle>
            <a:lvl1pPr marL="0" indent="0">
              <a:buNone/>
              <a:defRPr lang="en-US" sz="20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a:normAutofit/>
          </a:bodyPr>
          <a:lstStyle>
            <a:lvl1pPr marL="0" indent="0">
              <a:lnSpc>
                <a:spcPct val="100000"/>
              </a:lnSpc>
              <a:buNone/>
              <a:defRPr sz="1400" spc="50" baseline="0">
                <a:solidFill>
                  <a:schemeClr val="tx1">
                    <a:lumMod val="75000"/>
                    <a:lumOff val="25000"/>
                  </a:schemeClr>
                </a:solidFill>
              </a:defRPr>
            </a:lvl1pPr>
            <a:lvl2pPr marL="457200" indent="0">
              <a:lnSpc>
                <a:spcPct val="100000"/>
              </a:lnSpc>
              <a:buNone/>
              <a:defRPr sz="1400" spc="50" baseline="0">
                <a:solidFill>
                  <a:schemeClr val="tx1">
                    <a:lumMod val="75000"/>
                    <a:lumOff val="25000"/>
                  </a:schemeClr>
                </a:solidFill>
              </a:defRPr>
            </a:lvl2pPr>
            <a:lvl3pPr marL="914400" indent="0">
              <a:lnSpc>
                <a:spcPct val="100000"/>
              </a:lnSpc>
              <a:buNone/>
              <a:defRPr sz="1400" spc="50" baseline="0">
                <a:solidFill>
                  <a:schemeClr val="tx1">
                    <a:lumMod val="75000"/>
                    <a:lumOff val="25000"/>
                  </a:schemeClr>
                </a:solidFill>
              </a:defRPr>
            </a:lvl3pPr>
            <a:lvl4pPr marL="1371600" indent="0">
              <a:lnSpc>
                <a:spcPct val="100000"/>
              </a:lnSpc>
              <a:buNone/>
              <a:defRPr sz="1400" spc="50" baseline="0">
                <a:solidFill>
                  <a:schemeClr val="tx1">
                    <a:lumMod val="75000"/>
                    <a:lumOff val="25000"/>
                  </a:schemeClr>
                </a:solidFill>
              </a:defRPr>
            </a:lvl4pPr>
            <a:lvl5pPr marL="1828800" indent="0">
              <a:lnSpc>
                <a:spcPct val="100000"/>
              </a:lnSpc>
              <a:buNone/>
              <a:defRPr sz="1400" spc="50"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pic>
        <p:nvPicPr>
          <p:cNvPr id="11" name="Graphic 10">
            <a:extLst>
              <a:ext uri="{FF2B5EF4-FFF2-40B4-BE49-F238E27FC236}">
                <a16:creationId xmlns:a16="http://schemas.microsoft.com/office/drawing/2014/main" id="{EE24E1DB-1F20-4C28-8069-D9219D1F8BB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368030" cy="3912394"/>
          </a:xfrm>
          <a:prstGeom prst="rect">
            <a:avLst/>
          </a:prstGeom>
        </p:spPr>
      </p:pic>
    </p:spTree>
    <p:extLst>
      <p:ext uri="{BB962C8B-B14F-4D97-AF65-F5344CB8AC3E}">
        <p14:creationId xmlns:p14="http://schemas.microsoft.com/office/powerpoint/2010/main" val="3021740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AE202E03-5C65-4305-B969-65220AD41002}"/>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41825" b="23071"/>
          <a:stretch/>
        </p:blipFill>
        <p:spPr>
          <a:xfrm flipH="1">
            <a:off x="0" y="0"/>
            <a:ext cx="5441888" cy="6858000"/>
          </a:xfrm>
          <a:custGeom>
            <a:avLst/>
            <a:gdLst>
              <a:gd name="connsiteX0" fmla="*/ 5441888 w 5441888"/>
              <a:gd name="connsiteY0" fmla="*/ 0 h 6858000"/>
              <a:gd name="connsiteX1" fmla="*/ 0 w 5441888"/>
              <a:gd name="connsiteY1" fmla="*/ 0 h 6858000"/>
              <a:gd name="connsiteX2" fmla="*/ 0 w 5441888"/>
              <a:gd name="connsiteY2" fmla="*/ 6858000 h 6858000"/>
              <a:gd name="connsiteX3" fmla="*/ 5441888 w 54418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41888" h="6858000">
                <a:moveTo>
                  <a:pt x="5441888" y="0"/>
                </a:moveTo>
                <a:lnTo>
                  <a:pt x="0" y="0"/>
                </a:lnTo>
                <a:lnTo>
                  <a:pt x="0" y="6858000"/>
                </a:lnTo>
                <a:lnTo>
                  <a:pt x="5441888" y="6858000"/>
                </a:lnTo>
                <a:close/>
              </a:path>
            </a:pathLst>
          </a:custGeom>
        </p:spPr>
      </p:pic>
      <p:sp>
        <p:nvSpPr>
          <p:cNvPr id="19" name="Title 1">
            <a:extLst>
              <a:ext uri="{FF2B5EF4-FFF2-40B4-BE49-F238E27FC236}">
                <a16:creationId xmlns:a16="http://schemas.microsoft.com/office/drawing/2014/main" id="{1E1C8C6D-0530-475B-A7F7-0E00C33ACFEB}"/>
              </a:ext>
            </a:extLst>
          </p:cNvPr>
          <p:cNvSpPr>
            <a:spLocks noGrp="1"/>
          </p:cNvSpPr>
          <p:nvPr>
            <p:ph type="title" hasCustomPrompt="1"/>
          </p:nvPr>
        </p:nvSpPr>
        <p:spPr>
          <a:xfrm>
            <a:off x="5920169" y="1152771"/>
            <a:ext cx="5431971" cy="846301"/>
          </a:xfrm>
        </p:spPr>
        <p:txBody>
          <a:bodyPr anchor="t">
            <a:normAutofit/>
          </a:bodyPr>
          <a:lstStyle>
            <a:lvl1pPr>
              <a:defRPr lang="en-US" sz="2800" kern="1200" cap="all" spc="150" baseline="0" dirty="0">
                <a:solidFill>
                  <a:schemeClr val="tx1">
                    <a:lumMod val="75000"/>
                    <a:lumOff val="25000"/>
                  </a:schemeClr>
                </a:solidFill>
                <a:latin typeface="+mj-lt"/>
                <a:ea typeface="+mj-ea"/>
                <a:cs typeface="+mj-cs"/>
              </a:defRPr>
            </a:lvl1pPr>
          </a:lstStyle>
          <a:p>
            <a:r>
              <a:rPr lang="en-US"/>
              <a:t>CLICK TO EDIT MASTER TITLE STYLE</a:t>
            </a:r>
          </a:p>
        </p:txBody>
      </p:sp>
      <p:sp>
        <p:nvSpPr>
          <p:cNvPr id="20" name="Text Placeholder 15">
            <a:extLst>
              <a:ext uri="{FF2B5EF4-FFF2-40B4-BE49-F238E27FC236}">
                <a16:creationId xmlns:a16="http://schemas.microsoft.com/office/drawing/2014/main" id="{3D2778A3-7084-4333-8349-03B1FEB5FE75}"/>
              </a:ext>
            </a:extLst>
          </p:cNvPr>
          <p:cNvSpPr>
            <a:spLocks noGrp="1"/>
          </p:cNvSpPr>
          <p:nvPr>
            <p:ph type="body" sz="quarter" idx="13" hasCustomPrompt="1"/>
          </p:nvPr>
        </p:nvSpPr>
        <p:spPr>
          <a:xfrm>
            <a:off x="5922254" y="2469515"/>
            <a:ext cx="5433204" cy="365125"/>
          </a:xfrm>
        </p:spPr>
        <p:txBody>
          <a:bodyPr>
            <a:normAutofit/>
          </a:bodyPr>
          <a:lstStyle>
            <a:lvl1pPr marL="0" indent="0">
              <a:buNone/>
              <a:defRPr lang="en-US" sz="2000" kern="1200" cap="all" spc="150" baseline="0" dirty="0">
                <a:solidFill>
                  <a:schemeClr val="tx1">
                    <a:lumMod val="75000"/>
                    <a:lumOff val="25000"/>
                  </a:schemeClr>
                </a:solidFill>
                <a:latin typeface="+mj-lt"/>
                <a:ea typeface="+mj-ea"/>
                <a:cs typeface="+mj-cs"/>
              </a:defRPr>
            </a:lvl1pPr>
          </a:lstStyle>
          <a:p>
            <a:pPr lvl="0"/>
            <a:r>
              <a:rPr lang="en-US"/>
              <a:t>CLICK TO ADD SUBTITLE</a:t>
            </a:r>
          </a:p>
        </p:txBody>
      </p:sp>
      <p:sp>
        <p:nvSpPr>
          <p:cNvPr id="25" name="Text Placeholder 18">
            <a:extLst>
              <a:ext uri="{FF2B5EF4-FFF2-40B4-BE49-F238E27FC236}">
                <a16:creationId xmlns:a16="http://schemas.microsoft.com/office/drawing/2014/main" id="{70ED2545-F96B-400C-B6F4-F1D2D83B7243}"/>
              </a:ext>
            </a:extLst>
          </p:cNvPr>
          <p:cNvSpPr>
            <a:spLocks noGrp="1"/>
          </p:cNvSpPr>
          <p:nvPr>
            <p:ph type="body" sz="quarter" idx="15" hasCustomPrompt="1"/>
          </p:nvPr>
        </p:nvSpPr>
        <p:spPr>
          <a:xfrm>
            <a:off x="5921828" y="2798940"/>
            <a:ext cx="5431971" cy="557950"/>
          </a:xfrm>
        </p:spPr>
        <p:txBody>
          <a:bodyPr>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a:r>
              <a:rPr lang="en-US"/>
              <a:t>Click to add text</a:t>
            </a:r>
          </a:p>
        </p:txBody>
      </p:sp>
      <p:sp>
        <p:nvSpPr>
          <p:cNvPr id="26" name="Text Placeholder 15">
            <a:extLst>
              <a:ext uri="{FF2B5EF4-FFF2-40B4-BE49-F238E27FC236}">
                <a16:creationId xmlns:a16="http://schemas.microsoft.com/office/drawing/2014/main" id="{4A2FECA2-3808-47DC-84EB-CD3395C2052D}"/>
              </a:ext>
            </a:extLst>
          </p:cNvPr>
          <p:cNvSpPr>
            <a:spLocks noGrp="1"/>
          </p:cNvSpPr>
          <p:nvPr>
            <p:ph type="body" sz="quarter" idx="23" hasCustomPrompt="1"/>
          </p:nvPr>
        </p:nvSpPr>
        <p:spPr>
          <a:xfrm>
            <a:off x="5922254" y="3569311"/>
            <a:ext cx="5433204" cy="365125"/>
          </a:xfrm>
        </p:spPr>
        <p:txBody>
          <a:bodyPr>
            <a:normAutofit/>
          </a:bodyPr>
          <a:lstStyle>
            <a:lvl1pPr marL="0" indent="0">
              <a:buNone/>
              <a:defRPr lang="en-US" sz="2000" kern="1200" cap="all" spc="150" baseline="0" dirty="0">
                <a:solidFill>
                  <a:schemeClr val="tx1">
                    <a:lumMod val="75000"/>
                    <a:lumOff val="25000"/>
                  </a:schemeClr>
                </a:solidFill>
                <a:latin typeface="+mj-lt"/>
                <a:ea typeface="+mj-ea"/>
                <a:cs typeface="+mj-cs"/>
              </a:defRPr>
            </a:lvl1pPr>
          </a:lstStyle>
          <a:p>
            <a:pPr lvl="0"/>
            <a:r>
              <a:rPr lang="en-US"/>
              <a:t>CLICK TO ADD SUBTITLE</a:t>
            </a:r>
          </a:p>
        </p:txBody>
      </p:sp>
      <p:sp>
        <p:nvSpPr>
          <p:cNvPr id="27" name="Text Placeholder 18">
            <a:extLst>
              <a:ext uri="{FF2B5EF4-FFF2-40B4-BE49-F238E27FC236}">
                <a16:creationId xmlns:a16="http://schemas.microsoft.com/office/drawing/2014/main" id="{24393B9A-03C4-45C1-8172-F8B354458A48}"/>
              </a:ext>
            </a:extLst>
          </p:cNvPr>
          <p:cNvSpPr>
            <a:spLocks noGrp="1"/>
          </p:cNvSpPr>
          <p:nvPr>
            <p:ph type="body" sz="quarter" idx="24" hasCustomPrompt="1"/>
          </p:nvPr>
        </p:nvSpPr>
        <p:spPr>
          <a:xfrm>
            <a:off x="5921828" y="3898736"/>
            <a:ext cx="5431971" cy="557950"/>
          </a:xfrm>
        </p:spPr>
        <p:txBody>
          <a:bodyPr>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a:r>
              <a:rPr lang="en-US"/>
              <a:t>Click to add text</a:t>
            </a:r>
          </a:p>
        </p:txBody>
      </p:sp>
      <p:sp>
        <p:nvSpPr>
          <p:cNvPr id="28" name="Text Placeholder 15">
            <a:extLst>
              <a:ext uri="{FF2B5EF4-FFF2-40B4-BE49-F238E27FC236}">
                <a16:creationId xmlns:a16="http://schemas.microsoft.com/office/drawing/2014/main" id="{18EC24A5-B4A5-4BAB-AE40-30EB69D6EF73}"/>
              </a:ext>
            </a:extLst>
          </p:cNvPr>
          <p:cNvSpPr>
            <a:spLocks noGrp="1"/>
          </p:cNvSpPr>
          <p:nvPr>
            <p:ph type="body" sz="quarter" idx="25" hasCustomPrompt="1"/>
          </p:nvPr>
        </p:nvSpPr>
        <p:spPr>
          <a:xfrm>
            <a:off x="5922254" y="4669107"/>
            <a:ext cx="5433204" cy="365125"/>
          </a:xfrm>
        </p:spPr>
        <p:txBody>
          <a:bodyPr>
            <a:normAutofit/>
          </a:bodyPr>
          <a:lstStyle>
            <a:lvl1pPr marL="0" indent="0">
              <a:buNone/>
              <a:defRPr lang="en-US" sz="2000" kern="1200" cap="all" spc="150" baseline="0" dirty="0">
                <a:solidFill>
                  <a:schemeClr val="tx1">
                    <a:lumMod val="75000"/>
                    <a:lumOff val="25000"/>
                  </a:schemeClr>
                </a:solidFill>
                <a:latin typeface="+mj-lt"/>
                <a:ea typeface="+mj-ea"/>
                <a:cs typeface="+mj-cs"/>
              </a:defRPr>
            </a:lvl1pPr>
          </a:lstStyle>
          <a:p>
            <a:pPr lvl="0"/>
            <a:r>
              <a:rPr lang="en-US"/>
              <a:t>CLICK TO ADD SUBTITLE</a:t>
            </a:r>
          </a:p>
        </p:txBody>
      </p:sp>
      <p:sp>
        <p:nvSpPr>
          <p:cNvPr id="29" name="Text Placeholder 18">
            <a:extLst>
              <a:ext uri="{FF2B5EF4-FFF2-40B4-BE49-F238E27FC236}">
                <a16:creationId xmlns:a16="http://schemas.microsoft.com/office/drawing/2014/main" id="{726F36C0-4E6A-4A10-960D-11D78D044478}"/>
              </a:ext>
            </a:extLst>
          </p:cNvPr>
          <p:cNvSpPr>
            <a:spLocks noGrp="1"/>
          </p:cNvSpPr>
          <p:nvPr>
            <p:ph type="body" sz="quarter" idx="26" hasCustomPrompt="1"/>
          </p:nvPr>
        </p:nvSpPr>
        <p:spPr>
          <a:xfrm>
            <a:off x="5921828" y="4998532"/>
            <a:ext cx="5431971" cy="557950"/>
          </a:xfrm>
        </p:spPr>
        <p:txBody>
          <a:bodyPr>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a:r>
              <a:rPr lang="en-US"/>
              <a:t>Click to add text</a:t>
            </a:r>
          </a:p>
        </p:txBody>
      </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r>
              <a:rPr lang="en-US" dirty="0"/>
              <a:t>Pitch Deck</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2376933483"/>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46070C-E825-43D0-99F4-8B4614131131}"/>
              </a:ext>
            </a:extLst>
          </p:cNvPr>
          <p:cNvSpPr/>
          <p:nvPr userDrawn="1"/>
        </p:nvSpPr>
        <p:spPr>
          <a:xfrm>
            <a:off x="0" y="3057683"/>
            <a:ext cx="12191998" cy="20101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lumMod val="75000"/>
                  <a:lumOff val="25000"/>
                </a:schemeClr>
              </a:solidFill>
            </a:endParaRPr>
          </a:p>
        </p:txBody>
      </p:sp>
      <p:sp>
        <p:nvSpPr>
          <p:cNvPr id="2" name="Title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a:normAutofit/>
          </a:bodyPr>
          <a:lstStyle>
            <a:lvl1pPr algn="l">
              <a:defRPr lang="en-US" sz="2800" kern="1200" spc="150" baseline="0" dirty="0">
                <a:solidFill>
                  <a:schemeClr val="tx1">
                    <a:lumMod val="75000"/>
                    <a:lumOff val="25000"/>
                  </a:schemeClr>
                </a:solidFill>
                <a:latin typeface="+mj-lt"/>
                <a:ea typeface="+mj-ea"/>
                <a:cs typeface="+mj-cs"/>
              </a:defRPr>
            </a:lvl1pPr>
          </a:lstStyle>
          <a:p>
            <a:r>
              <a:rPr lang="en-US" noProof="0" dirty="0"/>
              <a:t>CLICK TO EDIT MASTER TITLE STYLE</a:t>
            </a:r>
          </a:p>
        </p:txBody>
      </p:sp>
      <p:sp>
        <p:nvSpPr>
          <p:cNvPr id="6" name="Text Placeholder 10">
            <a:extLst>
              <a:ext uri="{FF2B5EF4-FFF2-40B4-BE49-F238E27FC236}">
                <a16:creationId xmlns:a16="http://schemas.microsoft.com/office/drawing/2014/main" id="{E4E92FC5-6FC2-45C2-9200-3244F9EA69A0}"/>
              </a:ext>
            </a:extLst>
          </p:cNvPr>
          <p:cNvSpPr>
            <a:spLocks noGrp="1"/>
          </p:cNvSpPr>
          <p:nvPr>
            <p:ph type="body" sz="quarter" idx="33" hasCustomPrompt="1"/>
          </p:nvPr>
        </p:nvSpPr>
        <p:spPr>
          <a:xfrm>
            <a:off x="914399" y="3354712"/>
            <a:ext cx="731520" cy="457200"/>
          </a:xfrm>
        </p:spPr>
        <p:txBody>
          <a:bodyPr anchor="ctr"/>
          <a:lstStyle>
            <a:lvl1pPr marL="0" indent="0" algn="l">
              <a:buNone/>
              <a:defRPr sz="1400" b="1">
                <a:solidFill>
                  <a:schemeClr val="tx1">
                    <a:lumMod val="75000"/>
                    <a:lumOff val="25000"/>
                  </a:schemeClr>
                </a:solidFill>
                <a:latin typeface="+mj-lt"/>
              </a:defRPr>
            </a:lvl1pPr>
          </a:lstStyle>
          <a:p>
            <a:pPr lvl="0"/>
            <a:r>
              <a:rPr lang="en-US" noProof="0" dirty="0"/>
              <a:t>Year</a:t>
            </a:r>
          </a:p>
        </p:txBody>
      </p:sp>
      <p:sp>
        <p:nvSpPr>
          <p:cNvPr id="7" name="Text Placeholder 10">
            <a:extLst>
              <a:ext uri="{FF2B5EF4-FFF2-40B4-BE49-F238E27FC236}">
                <a16:creationId xmlns:a16="http://schemas.microsoft.com/office/drawing/2014/main" id="{4D75C136-D6C3-4431-8776-997070627AAB}"/>
              </a:ext>
            </a:extLst>
          </p:cNvPr>
          <p:cNvSpPr>
            <a:spLocks noGrp="1"/>
          </p:cNvSpPr>
          <p:nvPr>
            <p:ph type="body" sz="quarter" idx="34" hasCustomPrompt="1"/>
          </p:nvPr>
        </p:nvSpPr>
        <p:spPr>
          <a:xfrm>
            <a:off x="1965960" y="3502152"/>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8" name="Text Placeholder 10">
            <a:extLst>
              <a:ext uri="{FF2B5EF4-FFF2-40B4-BE49-F238E27FC236}">
                <a16:creationId xmlns:a16="http://schemas.microsoft.com/office/drawing/2014/main" id="{FD15D323-BFE3-4ACE-9A2E-C9EB69458B12}"/>
              </a:ext>
            </a:extLst>
          </p:cNvPr>
          <p:cNvSpPr>
            <a:spLocks noGrp="1"/>
          </p:cNvSpPr>
          <p:nvPr>
            <p:ph type="body" sz="quarter" idx="35" hasCustomPrompt="1"/>
          </p:nvPr>
        </p:nvSpPr>
        <p:spPr>
          <a:xfrm>
            <a:off x="2753880" y="3502152"/>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9" name="Text Placeholder 10">
            <a:extLst>
              <a:ext uri="{FF2B5EF4-FFF2-40B4-BE49-F238E27FC236}">
                <a16:creationId xmlns:a16="http://schemas.microsoft.com/office/drawing/2014/main" id="{3B520767-B49F-4503-8120-B66E411F33E4}"/>
              </a:ext>
            </a:extLst>
          </p:cNvPr>
          <p:cNvSpPr>
            <a:spLocks noGrp="1"/>
          </p:cNvSpPr>
          <p:nvPr>
            <p:ph type="body" sz="quarter" idx="36" hasCustomPrompt="1"/>
          </p:nvPr>
        </p:nvSpPr>
        <p:spPr>
          <a:xfrm>
            <a:off x="3541800" y="3502152"/>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10" name="Text Placeholder 10">
            <a:extLst>
              <a:ext uri="{FF2B5EF4-FFF2-40B4-BE49-F238E27FC236}">
                <a16:creationId xmlns:a16="http://schemas.microsoft.com/office/drawing/2014/main" id="{30C2F5A0-E03E-4C89-B9EB-8D48889F5F91}"/>
              </a:ext>
            </a:extLst>
          </p:cNvPr>
          <p:cNvSpPr>
            <a:spLocks noGrp="1"/>
          </p:cNvSpPr>
          <p:nvPr>
            <p:ph type="body" sz="quarter" idx="37" hasCustomPrompt="1"/>
          </p:nvPr>
        </p:nvSpPr>
        <p:spPr>
          <a:xfrm>
            <a:off x="4329720" y="3502152"/>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11" name="Text Placeholder 10">
            <a:extLst>
              <a:ext uri="{FF2B5EF4-FFF2-40B4-BE49-F238E27FC236}">
                <a16:creationId xmlns:a16="http://schemas.microsoft.com/office/drawing/2014/main" id="{AB3645A3-D681-45BF-B195-452D000802CA}"/>
              </a:ext>
            </a:extLst>
          </p:cNvPr>
          <p:cNvSpPr>
            <a:spLocks noGrp="1"/>
          </p:cNvSpPr>
          <p:nvPr>
            <p:ph type="body" sz="quarter" idx="38" hasCustomPrompt="1"/>
          </p:nvPr>
        </p:nvSpPr>
        <p:spPr>
          <a:xfrm>
            <a:off x="914400" y="4292468"/>
            <a:ext cx="731520" cy="457200"/>
          </a:xfrm>
        </p:spPr>
        <p:txBody>
          <a:bodyPr anchor="ctr"/>
          <a:lstStyle>
            <a:lvl1pPr marL="0" indent="0" algn="l">
              <a:buNone/>
              <a:defRPr sz="1400" b="1">
                <a:solidFill>
                  <a:schemeClr val="tx1">
                    <a:lumMod val="75000"/>
                    <a:lumOff val="25000"/>
                  </a:schemeClr>
                </a:solidFill>
                <a:latin typeface="+mj-lt"/>
              </a:defRPr>
            </a:lvl1pPr>
          </a:lstStyle>
          <a:p>
            <a:pPr lvl="0"/>
            <a:r>
              <a:rPr lang="en-US" noProof="0" dirty="0"/>
              <a:t>Year</a:t>
            </a:r>
          </a:p>
        </p:txBody>
      </p:sp>
      <p:sp>
        <p:nvSpPr>
          <p:cNvPr id="12" name="Text Placeholder 10">
            <a:extLst>
              <a:ext uri="{FF2B5EF4-FFF2-40B4-BE49-F238E27FC236}">
                <a16:creationId xmlns:a16="http://schemas.microsoft.com/office/drawing/2014/main" id="{59D3CBFE-13C8-4DB1-A831-9393264923E7}"/>
              </a:ext>
            </a:extLst>
          </p:cNvPr>
          <p:cNvSpPr>
            <a:spLocks noGrp="1"/>
          </p:cNvSpPr>
          <p:nvPr>
            <p:ph type="body" sz="quarter" idx="39" hasCustomPrompt="1"/>
          </p:nvPr>
        </p:nvSpPr>
        <p:spPr>
          <a:xfrm>
            <a:off x="5117640" y="3502152"/>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13" name="Text Placeholder 10">
            <a:extLst>
              <a:ext uri="{FF2B5EF4-FFF2-40B4-BE49-F238E27FC236}">
                <a16:creationId xmlns:a16="http://schemas.microsoft.com/office/drawing/2014/main" id="{82385A0A-C61D-4BBD-AC77-D7642F895E22}"/>
              </a:ext>
            </a:extLst>
          </p:cNvPr>
          <p:cNvSpPr>
            <a:spLocks noGrp="1"/>
          </p:cNvSpPr>
          <p:nvPr>
            <p:ph type="body" sz="quarter" idx="40" hasCustomPrompt="1"/>
          </p:nvPr>
        </p:nvSpPr>
        <p:spPr>
          <a:xfrm>
            <a:off x="5905560" y="3502152"/>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14" name="Text Placeholder 10">
            <a:extLst>
              <a:ext uri="{FF2B5EF4-FFF2-40B4-BE49-F238E27FC236}">
                <a16:creationId xmlns:a16="http://schemas.microsoft.com/office/drawing/2014/main" id="{FED89FCE-7507-4C8C-923F-922290589466}"/>
              </a:ext>
            </a:extLst>
          </p:cNvPr>
          <p:cNvSpPr>
            <a:spLocks noGrp="1"/>
          </p:cNvSpPr>
          <p:nvPr>
            <p:ph type="body" sz="quarter" idx="41" hasCustomPrompt="1"/>
          </p:nvPr>
        </p:nvSpPr>
        <p:spPr>
          <a:xfrm>
            <a:off x="6693480" y="3502152"/>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15" name="Text Placeholder 10">
            <a:extLst>
              <a:ext uri="{FF2B5EF4-FFF2-40B4-BE49-F238E27FC236}">
                <a16:creationId xmlns:a16="http://schemas.microsoft.com/office/drawing/2014/main" id="{F2F73935-BF53-4510-8B8F-EDB1CD56A1BB}"/>
              </a:ext>
            </a:extLst>
          </p:cNvPr>
          <p:cNvSpPr>
            <a:spLocks noGrp="1"/>
          </p:cNvSpPr>
          <p:nvPr>
            <p:ph type="body" sz="quarter" idx="42" hasCustomPrompt="1"/>
          </p:nvPr>
        </p:nvSpPr>
        <p:spPr>
          <a:xfrm>
            <a:off x="9057240" y="3502152"/>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16" name="Text Placeholder 10">
            <a:extLst>
              <a:ext uri="{FF2B5EF4-FFF2-40B4-BE49-F238E27FC236}">
                <a16:creationId xmlns:a16="http://schemas.microsoft.com/office/drawing/2014/main" id="{2A9276DB-F427-4F8E-8E4C-466600F390FD}"/>
              </a:ext>
            </a:extLst>
          </p:cNvPr>
          <p:cNvSpPr>
            <a:spLocks noGrp="1"/>
          </p:cNvSpPr>
          <p:nvPr>
            <p:ph type="body" sz="quarter" idx="43" hasCustomPrompt="1"/>
          </p:nvPr>
        </p:nvSpPr>
        <p:spPr>
          <a:xfrm>
            <a:off x="7481400" y="3502152"/>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17" name="Text Placeholder 10">
            <a:extLst>
              <a:ext uri="{FF2B5EF4-FFF2-40B4-BE49-F238E27FC236}">
                <a16:creationId xmlns:a16="http://schemas.microsoft.com/office/drawing/2014/main" id="{79023948-0C1E-4DAB-B885-1C713409AA08}"/>
              </a:ext>
            </a:extLst>
          </p:cNvPr>
          <p:cNvSpPr>
            <a:spLocks noGrp="1"/>
          </p:cNvSpPr>
          <p:nvPr>
            <p:ph type="body" sz="quarter" idx="44" hasCustomPrompt="1"/>
          </p:nvPr>
        </p:nvSpPr>
        <p:spPr>
          <a:xfrm>
            <a:off x="8269320" y="3502152"/>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18" name="Text Placeholder 10">
            <a:extLst>
              <a:ext uri="{FF2B5EF4-FFF2-40B4-BE49-F238E27FC236}">
                <a16:creationId xmlns:a16="http://schemas.microsoft.com/office/drawing/2014/main" id="{4AB6A03C-6180-41ED-A88D-ECBB80D160F2}"/>
              </a:ext>
            </a:extLst>
          </p:cNvPr>
          <p:cNvSpPr>
            <a:spLocks noGrp="1"/>
          </p:cNvSpPr>
          <p:nvPr>
            <p:ph type="body" sz="quarter" idx="45" hasCustomPrompt="1"/>
          </p:nvPr>
        </p:nvSpPr>
        <p:spPr>
          <a:xfrm>
            <a:off x="9845160" y="3502152"/>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19" name="Text Placeholder 10">
            <a:extLst>
              <a:ext uri="{FF2B5EF4-FFF2-40B4-BE49-F238E27FC236}">
                <a16:creationId xmlns:a16="http://schemas.microsoft.com/office/drawing/2014/main" id="{145AD645-55F0-41A9-AC53-ED30BF1340BA}"/>
              </a:ext>
            </a:extLst>
          </p:cNvPr>
          <p:cNvSpPr>
            <a:spLocks noGrp="1"/>
          </p:cNvSpPr>
          <p:nvPr>
            <p:ph type="body" sz="quarter" idx="46" hasCustomPrompt="1"/>
          </p:nvPr>
        </p:nvSpPr>
        <p:spPr>
          <a:xfrm>
            <a:off x="10633085" y="3502152"/>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20" name="Text Placeholder 10">
            <a:extLst>
              <a:ext uri="{FF2B5EF4-FFF2-40B4-BE49-F238E27FC236}">
                <a16:creationId xmlns:a16="http://schemas.microsoft.com/office/drawing/2014/main" id="{C39F248D-01B4-40EE-B483-E8E81806DFBE}"/>
              </a:ext>
            </a:extLst>
          </p:cNvPr>
          <p:cNvSpPr>
            <a:spLocks noGrp="1"/>
          </p:cNvSpPr>
          <p:nvPr>
            <p:ph type="body" sz="quarter" idx="47" hasCustomPrompt="1"/>
          </p:nvPr>
        </p:nvSpPr>
        <p:spPr>
          <a:xfrm>
            <a:off x="1969915" y="4425696"/>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21" name="Text Placeholder 10">
            <a:extLst>
              <a:ext uri="{FF2B5EF4-FFF2-40B4-BE49-F238E27FC236}">
                <a16:creationId xmlns:a16="http://schemas.microsoft.com/office/drawing/2014/main" id="{1D0F1859-7A34-42DF-873E-2CF864E4C4BE}"/>
              </a:ext>
            </a:extLst>
          </p:cNvPr>
          <p:cNvSpPr>
            <a:spLocks noGrp="1"/>
          </p:cNvSpPr>
          <p:nvPr>
            <p:ph type="body" sz="quarter" idx="48" hasCustomPrompt="1"/>
          </p:nvPr>
        </p:nvSpPr>
        <p:spPr>
          <a:xfrm>
            <a:off x="2757602" y="4425696"/>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22" name="Text Placeholder 10">
            <a:extLst>
              <a:ext uri="{FF2B5EF4-FFF2-40B4-BE49-F238E27FC236}">
                <a16:creationId xmlns:a16="http://schemas.microsoft.com/office/drawing/2014/main" id="{6EB397AF-B5C1-40FE-86D4-BA660E4C6E46}"/>
              </a:ext>
            </a:extLst>
          </p:cNvPr>
          <p:cNvSpPr>
            <a:spLocks noGrp="1"/>
          </p:cNvSpPr>
          <p:nvPr>
            <p:ph type="body" sz="quarter" idx="49" hasCustomPrompt="1"/>
          </p:nvPr>
        </p:nvSpPr>
        <p:spPr>
          <a:xfrm>
            <a:off x="3545289" y="4425696"/>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23" name="Text Placeholder 10">
            <a:extLst>
              <a:ext uri="{FF2B5EF4-FFF2-40B4-BE49-F238E27FC236}">
                <a16:creationId xmlns:a16="http://schemas.microsoft.com/office/drawing/2014/main" id="{AF1343D5-DC0F-4C7E-967F-CFC300A2C807}"/>
              </a:ext>
            </a:extLst>
          </p:cNvPr>
          <p:cNvSpPr>
            <a:spLocks noGrp="1"/>
          </p:cNvSpPr>
          <p:nvPr>
            <p:ph type="body" sz="quarter" idx="50" hasCustomPrompt="1"/>
          </p:nvPr>
        </p:nvSpPr>
        <p:spPr>
          <a:xfrm>
            <a:off x="4332976" y="4425696"/>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24" name="Text Placeholder 10">
            <a:extLst>
              <a:ext uri="{FF2B5EF4-FFF2-40B4-BE49-F238E27FC236}">
                <a16:creationId xmlns:a16="http://schemas.microsoft.com/office/drawing/2014/main" id="{9AD688A5-D2DF-4FC3-8171-FAEA8C4F5566}"/>
              </a:ext>
            </a:extLst>
          </p:cNvPr>
          <p:cNvSpPr>
            <a:spLocks noGrp="1"/>
          </p:cNvSpPr>
          <p:nvPr>
            <p:ph type="body" sz="quarter" idx="51" hasCustomPrompt="1"/>
          </p:nvPr>
        </p:nvSpPr>
        <p:spPr>
          <a:xfrm>
            <a:off x="5120663" y="4425696"/>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25" name="Text Placeholder 10">
            <a:extLst>
              <a:ext uri="{FF2B5EF4-FFF2-40B4-BE49-F238E27FC236}">
                <a16:creationId xmlns:a16="http://schemas.microsoft.com/office/drawing/2014/main" id="{EA05A5D4-01B0-4932-B03E-571986E282EA}"/>
              </a:ext>
            </a:extLst>
          </p:cNvPr>
          <p:cNvSpPr>
            <a:spLocks noGrp="1"/>
          </p:cNvSpPr>
          <p:nvPr>
            <p:ph type="body" sz="quarter" idx="52" hasCustomPrompt="1"/>
          </p:nvPr>
        </p:nvSpPr>
        <p:spPr>
          <a:xfrm>
            <a:off x="5908350" y="4425696"/>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26" name="Text Placeholder 10">
            <a:extLst>
              <a:ext uri="{FF2B5EF4-FFF2-40B4-BE49-F238E27FC236}">
                <a16:creationId xmlns:a16="http://schemas.microsoft.com/office/drawing/2014/main" id="{72A84601-CD4F-49ED-8D51-CEF032363058}"/>
              </a:ext>
            </a:extLst>
          </p:cNvPr>
          <p:cNvSpPr>
            <a:spLocks noGrp="1"/>
          </p:cNvSpPr>
          <p:nvPr>
            <p:ph type="body" sz="quarter" idx="53" hasCustomPrompt="1"/>
          </p:nvPr>
        </p:nvSpPr>
        <p:spPr>
          <a:xfrm>
            <a:off x="6696037" y="4425696"/>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27" name="Text Placeholder 10">
            <a:extLst>
              <a:ext uri="{FF2B5EF4-FFF2-40B4-BE49-F238E27FC236}">
                <a16:creationId xmlns:a16="http://schemas.microsoft.com/office/drawing/2014/main" id="{C49FB196-753D-4A12-9460-57D8AB4B540B}"/>
              </a:ext>
            </a:extLst>
          </p:cNvPr>
          <p:cNvSpPr>
            <a:spLocks noGrp="1"/>
          </p:cNvSpPr>
          <p:nvPr>
            <p:ph type="body" sz="quarter" idx="54" hasCustomPrompt="1"/>
          </p:nvPr>
        </p:nvSpPr>
        <p:spPr>
          <a:xfrm>
            <a:off x="9059098" y="4425696"/>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28" name="Text Placeholder 10">
            <a:extLst>
              <a:ext uri="{FF2B5EF4-FFF2-40B4-BE49-F238E27FC236}">
                <a16:creationId xmlns:a16="http://schemas.microsoft.com/office/drawing/2014/main" id="{DFC05EC7-9D6C-486B-9E2F-D3612013C0A1}"/>
              </a:ext>
            </a:extLst>
          </p:cNvPr>
          <p:cNvSpPr>
            <a:spLocks noGrp="1"/>
          </p:cNvSpPr>
          <p:nvPr>
            <p:ph type="body" sz="quarter" idx="55" hasCustomPrompt="1"/>
          </p:nvPr>
        </p:nvSpPr>
        <p:spPr>
          <a:xfrm>
            <a:off x="7483724" y="4425696"/>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29" name="Text Placeholder 10">
            <a:extLst>
              <a:ext uri="{FF2B5EF4-FFF2-40B4-BE49-F238E27FC236}">
                <a16:creationId xmlns:a16="http://schemas.microsoft.com/office/drawing/2014/main" id="{98F455FB-241B-4E1F-B581-FA6CBA239545}"/>
              </a:ext>
            </a:extLst>
          </p:cNvPr>
          <p:cNvSpPr>
            <a:spLocks noGrp="1"/>
          </p:cNvSpPr>
          <p:nvPr>
            <p:ph type="body" sz="quarter" idx="56" hasCustomPrompt="1"/>
          </p:nvPr>
        </p:nvSpPr>
        <p:spPr>
          <a:xfrm>
            <a:off x="8271411" y="4425696"/>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30" name="Text Placeholder 10">
            <a:extLst>
              <a:ext uri="{FF2B5EF4-FFF2-40B4-BE49-F238E27FC236}">
                <a16:creationId xmlns:a16="http://schemas.microsoft.com/office/drawing/2014/main" id="{9E38664A-8108-4E24-800B-3C32ADA43978}"/>
              </a:ext>
            </a:extLst>
          </p:cNvPr>
          <p:cNvSpPr>
            <a:spLocks noGrp="1"/>
          </p:cNvSpPr>
          <p:nvPr>
            <p:ph type="body" sz="quarter" idx="57" hasCustomPrompt="1"/>
          </p:nvPr>
        </p:nvSpPr>
        <p:spPr>
          <a:xfrm>
            <a:off x="9846785" y="4425696"/>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31" name="Text Placeholder 10">
            <a:extLst>
              <a:ext uri="{FF2B5EF4-FFF2-40B4-BE49-F238E27FC236}">
                <a16:creationId xmlns:a16="http://schemas.microsoft.com/office/drawing/2014/main" id="{2908458B-A3ED-4855-9E08-108D7C4A8D36}"/>
              </a:ext>
            </a:extLst>
          </p:cNvPr>
          <p:cNvSpPr>
            <a:spLocks noGrp="1"/>
          </p:cNvSpPr>
          <p:nvPr>
            <p:ph type="body" sz="quarter" idx="58" hasCustomPrompt="1"/>
          </p:nvPr>
        </p:nvSpPr>
        <p:spPr>
          <a:xfrm>
            <a:off x="10634472" y="4425696"/>
            <a:ext cx="640080" cy="201776"/>
          </a:xfrm>
        </p:spPr>
        <p:txBody>
          <a:bodyPr>
            <a:noAutofit/>
          </a:bodyPr>
          <a:lstStyle>
            <a:lvl1pPr marL="0" indent="0" algn="ctr">
              <a:buNone/>
              <a:defRPr sz="1000">
                <a:solidFill>
                  <a:schemeClr val="tx1">
                    <a:lumMod val="75000"/>
                    <a:lumOff val="25000"/>
                  </a:schemeClr>
                </a:solidFill>
              </a:defRPr>
            </a:lvl1pPr>
          </a:lstStyle>
          <a:p>
            <a:pPr lvl="0"/>
            <a:r>
              <a:rPr lang="en-US" noProof="0" dirty="0"/>
              <a:t>MM</a:t>
            </a:r>
          </a:p>
        </p:txBody>
      </p:sp>
      <p:sp>
        <p:nvSpPr>
          <p:cNvPr id="32" name="Rectangle 31">
            <a:extLst>
              <a:ext uri="{FF2B5EF4-FFF2-40B4-BE49-F238E27FC236}">
                <a16:creationId xmlns:a16="http://schemas.microsoft.com/office/drawing/2014/main" id="{FFA35437-CCDE-4D92-B879-F23B329C8EC3}"/>
              </a:ext>
            </a:extLst>
          </p:cNvPr>
          <p:cNvSpPr/>
          <p:nvPr userDrawn="1"/>
        </p:nvSpPr>
        <p:spPr>
          <a:xfrm>
            <a:off x="929640" y="4034785"/>
            <a:ext cx="10332720" cy="4571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lumMod val="75000"/>
                  <a:lumOff val="25000"/>
                </a:schemeClr>
              </a:solidFill>
            </a:endParaRPr>
          </a:p>
        </p:txBody>
      </p:sp>
      <p:sp>
        <p:nvSpPr>
          <p:cNvPr id="36" name="Date Placeholder 2">
            <a:extLst>
              <a:ext uri="{FF2B5EF4-FFF2-40B4-BE49-F238E27FC236}">
                <a16:creationId xmlns:a16="http://schemas.microsoft.com/office/drawing/2014/main" id="{1CDC588F-73BC-4108-974B-0EAAB8213CE0}"/>
              </a:ext>
            </a:extLst>
          </p:cNvPr>
          <p:cNvSpPr>
            <a:spLocks noGrp="1"/>
          </p:cNvSpPr>
          <p:nvPr>
            <p:ph type="dt" sz="half" idx="10"/>
          </p:nvPr>
        </p:nvSpPr>
        <p:spPr>
          <a:xfrm>
            <a:off x="838200" y="6356350"/>
            <a:ext cx="2743200" cy="365125"/>
          </a:xfrm>
        </p:spPr>
        <p:txBody>
          <a:bodyPr/>
          <a:lstStyle>
            <a:lvl1pPr>
              <a:defRPr sz="900"/>
            </a:lvl1pPr>
          </a:lstStyle>
          <a:p>
            <a:r>
              <a:rPr lang="en-US" noProof="0" dirty="0"/>
              <a:t>20XX</a:t>
            </a:r>
          </a:p>
        </p:txBody>
      </p:sp>
      <p:sp>
        <p:nvSpPr>
          <p:cNvPr id="37" name="Footer Placeholder 3">
            <a:extLst>
              <a:ext uri="{FF2B5EF4-FFF2-40B4-BE49-F238E27FC236}">
                <a16:creationId xmlns:a16="http://schemas.microsoft.com/office/drawing/2014/main" id="{B2AC1EB2-9B8F-4077-8B66-64F9549F2C99}"/>
              </a:ext>
            </a:extLst>
          </p:cNvPr>
          <p:cNvSpPr>
            <a:spLocks noGrp="1"/>
          </p:cNvSpPr>
          <p:nvPr>
            <p:ph type="ftr" sz="quarter" idx="11"/>
          </p:nvPr>
        </p:nvSpPr>
        <p:spPr>
          <a:xfrm>
            <a:off x="4038600" y="6356350"/>
            <a:ext cx="4114800" cy="365125"/>
          </a:xfrm>
        </p:spPr>
        <p:txBody>
          <a:bodyPr/>
          <a:lstStyle>
            <a:lvl1pPr>
              <a:defRPr sz="900"/>
            </a:lvl1pPr>
          </a:lstStyle>
          <a:p>
            <a:r>
              <a:rPr lang="en-US" noProof="0" dirty="0"/>
              <a:t>Pitch Deck</a:t>
            </a:r>
          </a:p>
        </p:txBody>
      </p:sp>
      <p:sp>
        <p:nvSpPr>
          <p:cNvPr id="38" name="Slide Number Placeholder 4">
            <a:extLst>
              <a:ext uri="{FF2B5EF4-FFF2-40B4-BE49-F238E27FC236}">
                <a16:creationId xmlns:a16="http://schemas.microsoft.com/office/drawing/2014/main" id="{28DE3E33-346A-45AF-B164-CB5DF04FAE6D}"/>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noProof="0" smtClean="0"/>
              <a:t>‹#›</a:t>
            </a:fld>
            <a:endParaRPr lang="en-US" noProof="0" dirty="0"/>
          </a:p>
        </p:txBody>
      </p:sp>
    </p:spTree>
    <p:extLst>
      <p:ext uri="{BB962C8B-B14F-4D97-AF65-F5344CB8AC3E}">
        <p14:creationId xmlns:p14="http://schemas.microsoft.com/office/powerpoint/2010/main" val="20563234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mart Ar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lumMod val="75000"/>
                    <a:lumOff val="25000"/>
                  </a:schemeClr>
                </a:solidFill>
                <a:latin typeface="+mj-lt"/>
                <a:ea typeface="+mj-ea"/>
                <a:cs typeface="+mj-cs"/>
              </a:defRPr>
            </a:lvl1pPr>
          </a:lstStyle>
          <a:p>
            <a:r>
              <a:rPr lang="en-US"/>
              <a:t>CLICK TO EDIT MASTER TITLE STYLE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Pitch Deck</a:t>
            </a:r>
          </a:p>
        </p:txBody>
      </p:sp>
      <p:cxnSp>
        <p:nvCxnSpPr>
          <p:cNvPr id="10" name="Straight Connector 9">
            <a:extLst>
              <a:ext uri="{FF2B5EF4-FFF2-40B4-BE49-F238E27FC236}">
                <a16:creationId xmlns:a16="http://schemas.microsoft.com/office/drawing/2014/main" id="{66988B2D-0240-4256-8268-4B9FF1E72363}"/>
              </a:ext>
            </a:extLst>
          </p:cNvPr>
          <p:cNvCxnSpPr>
            <a:cxnSpLocks/>
          </p:cNvCxnSpPr>
          <p:nvPr/>
        </p:nvCxnSpPr>
        <p:spPr>
          <a:xfrm flipV="1">
            <a:off x="0" y="0"/>
            <a:ext cx="2590800" cy="76200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Lst>
          </p:cNvPr>
          <p:cNvCxnSpPr>
            <a:cxnSpLocks/>
          </p:cNvCxnSpPr>
          <p:nvPr/>
        </p:nvCxnSpPr>
        <p:spPr>
          <a:xfrm flipH="1">
            <a:off x="0" y="0"/>
            <a:ext cx="704850" cy="102790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
        <p:nvSpPr>
          <p:cNvPr id="8" name="Content Placeholder 7">
            <a:extLst>
              <a:ext uri="{FF2B5EF4-FFF2-40B4-BE49-F238E27FC236}">
                <a16:creationId xmlns:a16="http://schemas.microsoft.com/office/drawing/2014/main" id="{F5756781-A599-0594-4502-A54BC85E87FF}"/>
              </a:ext>
            </a:extLst>
          </p:cNvPr>
          <p:cNvSpPr>
            <a:spLocks noGrp="1"/>
          </p:cNvSpPr>
          <p:nvPr>
            <p:ph sz="quarter" idx="16"/>
          </p:nvPr>
        </p:nvSpPr>
        <p:spPr>
          <a:xfrm>
            <a:off x="838199" y="2136775"/>
            <a:ext cx="10515599" cy="369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3133"/>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am Slide 4 Peo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lumMod val="75000"/>
                    <a:lumOff val="25000"/>
                  </a:schemeClr>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487181" y="2886074"/>
            <a:ext cx="1845511" cy="1845511"/>
          </a:xfrm>
          <a:solidFill>
            <a:schemeClr val="bg1">
              <a:lumMod val="95000"/>
            </a:schemeClr>
          </a:solidFill>
        </p:spPr>
        <p:txBody>
          <a:bodyPr>
            <a:normAutofit/>
          </a:bodyPr>
          <a:lstStyle>
            <a:lvl1pPr marL="0" indent="0" algn="l">
              <a:lnSpc>
                <a:spcPct val="100000"/>
              </a:lnSpc>
              <a:buNone/>
              <a:defRPr sz="1400">
                <a:solidFill>
                  <a:schemeClr val="tx1">
                    <a:lumMod val="75000"/>
                    <a:lumOff val="25000"/>
                  </a:schemeClr>
                </a:solidFill>
              </a:defRPr>
            </a:lvl1pPr>
          </a:lstStyle>
          <a:p>
            <a:r>
              <a:rPr lang="en-US"/>
              <a:t>Click icon to add picture</a:t>
            </a:r>
            <a:endParaRPr lang="en-US" dirty="0"/>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3836914" y="2886074"/>
            <a:ext cx="1845511" cy="1845511"/>
          </a:xfrm>
          <a:solidFill>
            <a:schemeClr val="bg1">
              <a:lumMod val="95000"/>
            </a:schemeClr>
          </a:solidFill>
        </p:spPr>
        <p:txBody>
          <a:bodyPr>
            <a:normAutofit/>
          </a:bodyPr>
          <a:lstStyle>
            <a:lvl1pPr marL="0" indent="0" algn="l">
              <a:lnSpc>
                <a:spcPct val="100000"/>
              </a:lnSpc>
              <a:buNone/>
              <a:defRPr sz="1400">
                <a:solidFill>
                  <a:schemeClr val="tx1">
                    <a:lumMod val="75000"/>
                    <a:lumOff val="25000"/>
                  </a:schemeClr>
                </a:solidFill>
              </a:defRPr>
            </a:lvl1pPr>
          </a:lstStyle>
          <a:p>
            <a:r>
              <a:rPr lang="en-US"/>
              <a:t>Click icon to add picture</a:t>
            </a:r>
            <a:endParaRPr lang="en-US" dirty="0"/>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327578" y="2886074"/>
            <a:ext cx="1845511" cy="1845511"/>
          </a:xfrm>
          <a:solidFill>
            <a:schemeClr val="bg1">
              <a:lumMod val="95000"/>
            </a:schemeClr>
          </a:solidFill>
        </p:spPr>
        <p:txBody>
          <a:bodyPr>
            <a:normAutofit/>
          </a:bodyPr>
          <a:lstStyle>
            <a:lvl1pPr marL="0" indent="0">
              <a:buNone/>
              <a:defRPr sz="1400"/>
            </a:lvl1pPr>
            <a:lvl2pPr marL="457200" indent="0" algn="l">
              <a:lnSpc>
                <a:spcPct val="100000"/>
              </a:lnSpc>
              <a:buNone/>
              <a:defRPr sz="1400">
                <a:solidFill>
                  <a:schemeClr val="tx1">
                    <a:lumMod val="75000"/>
                    <a:lumOff val="25000"/>
                  </a:schemeClr>
                </a:solidFill>
              </a:defRPr>
            </a:lvl2pPr>
          </a:lstStyle>
          <a:p>
            <a:pPr lvl="0"/>
            <a:r>
              <a:rPr lang="en-US"/>
              <a:t>Click icon to add picture</a:t>
            </a:r>
            <a:endParaRPr lang="en-US" dirty="0"/>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8747458" y="2886074"/>
            <a:ext cx="1845511" cy="1845511"/>
          </a:xfrm>
          <a:solidFill>
            <a:schemeClr val="bg1">
              <a:lumMod val="95000"/>
            </a:schemeClr>
          </a:solidFill>
        </p:spPr>
        <p:txBody>
          <a:bodyPr>
            <a:normAutofit/>
          </a:bodyPr>
          <a:lstStyle>
            <a:lvl1pPr marL="0" indent="0" algn="l">
              <a:lnSpc>
                <a:spcPct val="100000"/>
              </a:lnSpc>
              <a:buNone/>
              <a:defRPr sz="1400">
                <a:solidFill>
                  <a:schemeClr val="tx1">
                    <a:lumMod val="75000"/>
                    <a:lumOff val="25000"/>
                  </a:schemeClr>
                </a:solidFill>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343248" y="5084524"/>
            <a:ext cx="2123743" cy="343061"/>
          </a:xfrm>
        </p:spPr>
        <p:txBody>
          <a:bodyPr anchor="ctr">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692980" y="5099206"/>
            <a:ext cx="2135755" cy="343061"/>
          </a:xfrm>
        </p:spPr>
        <p:txBody>
          <a:bodyPr anchor="ctr">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183644" y="5099206"/>
            <a:ext cx="2123743" cy="343061"/>
          </a:xfrm>
        </p:spPr>
        <p:txBody>
          <a:bodyPr anchor="ctr">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603525" y="5084524"/>
            <a:ext cx="2123742" cy="343061"/>
          </a:xfrm>
        </p:spPr>
        <p:txBody>
          <a:bodyPr anchor="ctr">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487181" y="5464114"/>
            <a:ext cx="1845511" cy="343061"/>
          </a:xfrm>
        </p:spPr>
        <p:txBody>
          <a:bodyPr anchor="t">
            <a:noAutofit/>
          </a:bodyPr>
          <a:lstStyle>
            <a:lvl1pPr marL="0" indent="0" algn="ctr">
              <a:buNone/>
              <a:defRPr lang="en-US" sz="10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36913" y="5478796"/>
            <a:ext cx="1855949" cy="343061"/>
          </a:xfrm>
        </p:spPr>
        <p:txBody>
          <a:bodyPr anchor="t">
            <a:noAutofit/>
          </a:bodyPr>
          <a:lstStyle>
            <a:lvl1pPr marL="0" indent="0" algn="ctr">
              <a:buNone/>
              <a:defRPr lang="en-US" sz="10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327577" y="5478796"/>
            <a:ext cx="1845511" cy="343061"/>
          </a:xfrm>
        </p:spPr>
        <p:txBody>
          <a:bodyPr anchor="t">
            <a:noAutofit/>
          </a:bodyPr>
          <a:lstStyle>
            <a:lvl1pPr marL="0" indent="0" algn="ctr">
              <a:buNone/>
              <a:defRPr lang="en-US" sz="10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7458" y="5464114"/>
            <a:ext cx="1845510" cy="343061"/>
          </a:xfrm>
        </p:spPr>
        <p:txBody>
          <a:bodyPr anchor="t">
            <a:noAutofit/>
          </a:bodyPr>
          <a:lstStyle>
            <a:lvl1pPr marL="0" indent="0" algn="ctr">
              <a:buNone/>
              <a:defRPr lang="en-US" sz="10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cxnSp>
        <p:nvCxnSpPr>
          <p:cNvPr id="10" name="Straight Connector 9">
            <a:extLst>
              <a:ext uri="{FF2B5EF4-FFF2-40B4-BE49-F238E27FC236}">
                <a16:creationId xmlns:a16="http://schemas.microsoft.com/office/drawing/2014/main" id="{4E4B72DA-52CB-4D39-A342-8857B4D959B2}"/>
              </a:ext>
              <a:ext uri="{C183D7F6-B498-43B3-948B-1728B52AA6E4}">
                <adec:decorative xmlns:adec="http://schemas.microsoft.com/office/drawing/2017/decorative" val="1"/>
              </a:ext>
            </a:extLst>
          </p:cNvPr>
          <p:cNvCxnSpPr/>
          <p:nvPr/>
        </p:nvCxnSpPr>
        <p:spPr>
          <a:xfrm flipH="1" flipV="1">
            <a:off x="7334250" y="0"/>
            <a:ext cx="4857750" cy="762000"/>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 uri="{C183D7F6-B498-43B3-948B-1728B52AA6E4}">
                <adec:decorative xmlns:adec="http://schemas.microsoft.com/office/drawing/2017/decorative" val="1"/>
              </a:ext>
            </a:extLst>
          </p:cNvPr>
          <p:cNvCxnSpPr>
            <a:cxnSpLocks/>
          </p:cNvCxnSpPr>
          <p:nvPr/>
        </p:nvCxnSpPr>
        <p:spPr>
          <a:xfrm>
            <a:off x="11487150" y="0"/>
            <a:ext cx="704850" cy="1724025"/>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23728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93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eam Slide 8 Peopl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bg1">
                    <a:lumMod val="75000"/>
                    <a:lumOff val="25000"/>
                  </a:schemeClr>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a:normAutofit/>
          </a:bodyPr>
          <a:lstStyle>
            <a:lvl1pPr marL="0" indent="0">
              <a:lnSpc>
                <a:spcPct val="100000"/>
              </a:lnSpc>
              <a:buNone/>
              <a:defRPr sz="900">
                <a:solidFill>
                  <a:schemeClr val="bg1">
                    <a:lumMod val="75000"/>
                    <a:lumOff val="25000"/>
                  </a:schemeClr>
                </a:solidFill>
              </a:defRPr>
            </a:lvl1pPr>
          </a:lstStyle>
          <a:p>
            <a:r>
              <a:rPr lang="en-US"/>
              <a:t>Click icon to add picture</a:t>
            </a:r>
            <a:endParaRPr lang="en-US" dirty="0"/>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a:normAutofit/>
          </a:bodyPr>
          <a:lstStyle>
            <a:lvl1pPr marL="0" indent="0">
              <a:lnSpc>
                <a:spcPct val="100000"/>
              </a:lnSpc>
              <a:buNone/>
              <a:defRPr sz="900">
                <a:solidFill>
                  <a:schemeClr val="bg1">
                    <a:lumMod val="75000"/>
                    <a:lumOff val="25000"/>
                  </a:schemeClr>
                </a:solidFill>
              </a:defRPr>
            </a:lvl1pPr>
          </a:lstStyle>
          <a:p>
            <a:r>
              <a:rPr lang="en-US"/>
              <a:t>Click icon to add picture</a:t>
            </a:r>
            <a:endParaRPr lang="en-US" dirty="0"/>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716934" y="2428875"/>
            <a:ext cx="1066800" cy="1066800"/>
          </a:xfrm>
          <a:solidFill>
            <a:schemeClr val="tx1"/>
          </a:solidFill>
        </p:spPr>
        <p:txBody>
          <a:bodyPr>
            <a:noAutofit/>
          </a:bodyPr>
          <a:lstStyle>
            <a:lvl1pPr marL="0" indent="0" algn="l">
              <a:buNone/>
              <a:defRPr sz="900">
                <a:solidFill>
                  <a:schemeClr val="bg1">
                    <a:lumMod val="75000"/>
                    <a:lumOff val="25000"/>
                  </a:schemeClr>
                </a:solidFill>
              </a:defRPr>
            </a:lvl1pPr>
            <a:lvl2pPr marL="457200" indent="0">
              <a:lnSpc>
                <a:spcPct val="100000"/>
              </a:lnSpc>
              <a:buNone/>
              <a:defRPr sz="900">
                <a:solidFill>
                  <a:schemeClr val="bg1">
                    <a:lumMod val="75000"/>
                    <a:lumOff val="25000"/>
                  </a:schemeClr>
                </a:solidFill>
              </a:defRPr>
            </a:lvl2pPr>
          </a:lstStyle>
          <a:p>
            <a:pPr lvl="0"/>
            <a:r>
              <a:rPr lang="en-US"/>
              <a:t>Click icon to add picture</a:t>
            </a:r>
            <a:endParaRPr lang="en-US" dirty="0"/>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a:normAutofit/>
          </a:bodyPr>
          <a:lstStyle>
            <a:lvl1pPr marL="0" indent="0">
              <a:lnSpc>
                <a:spcPct val="100000"/>
              </a:lnSpc>
              <a:buNone/>
              <a:defRPr sz="900">
                <a:solidFill>
                  <a:schemeClr val="bg1">
                    <a:lumMod val="75000"/>
                    <a:lumOff val="25000"/>
                  </a:schemeClr>
                </a:solidFill>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654378"/>
            <a:ext cx="1828800" cy="343061"/>
          </a:xfrm>
        </p:spPr>
        <p:txBody>
          <a:bodyPr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390120" y="3782039"/>
            <a:ext cx="2057400" cy="343061"/>
          </a:xfrm>
        </p:spPr>
        <p:txBody>
          <a:bodyPr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669060"/>
            <a:ext cx="1828800" cy="343061"/>
          </a:xfrm>
        </p:spPr>
        <p:txBody>
          <a:bodyPr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739214" y="3796721"/>
            <a:ext cx="2057400" cy="343061"/>
          </a:xfrm>
        </p:spPr>
        <p:txBody>
          <a:bodyPr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339926" y="3669060"/>
            <a:ext cx="1828800" cy="343061"/>
          </a:xfrm>
        </p:spPr>
        <p:txBody>
          <a:bodyPr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217963" y="3796721"/>
            <a:ext cx="2057400" cy="343061"/>
          </a:xfrm>
        </p:spPr>
        <p:txBody>
          <a:bodyPr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654378"/>
            <a:ext cx="1828800" cy="343061"/>
          </a:xfrm>
        </p:spPr>
        <p:txBody>
          <a:bodyPr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634432" y="3782039"/>
            <a:ext cx="2057400" cy="343061"/>
          </a:xfrm>
        </p:spPr>
        <p:txBody>
          <a:bodyPr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a:normAutofit/>
          </a:bodyPr>
          <a:lstStyle>
            <a:lvl1pPr marL="0" indent="0">
              <a:lnSpc>
                <a:spcPct val="100000"/>
              </a:lnSpc>
              <a:buNone/>
              <a:defRPr sz="900">
                <a:solidFill>
                  <a:schemeClr val="bg1">
                    <a:lumMod val="75000"/>
                    <a:lumOff val="25000"/>
                  </a:schemeClr>
                </a:solidFill>
              </a:defRPr>
            </a:lvl1pPr>
          </a:lstStyle>
          <a:p>
            <a:r>
              <a:rPr lang="en-US"/>
              <a:t>Click icon to add picture</a:t>
            </a:r>
            <a:endParaRPr lang="en-US" dirty="0"/>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a:normAutofit/>
          </a:bodyPr>
          <a:lstStyle>
            <a:lvl1pPr marL="0" indent="0">
              <a:lnSpc>
                <a:spcPct val="100000"/>
              </a:lnSpc>
              <a:buNone/>
              <a:defRPr sz="900">
                <a:solidFill>
                  <a:schemeClr val="bg1">
                    <a:lumMod val="75000"/>
                    <a:lumOff val="25000"/>
                  </a:schemeClr>
                </a:solidFill>
              </a:defRPr>
            </a:lvl1pPr>
          </a:lstStyle>
          <a:p>
            <a:r>
              <a:rPr lang="en-US"/>
              <a:t>Click icon to add picture</a:t>
            </a:r>
            <a:endParaRPr lang="en-US" dirty="0"/>
          </a:p>
        </p:txBody>
      </p:sp>
      <p:sp>
        <p:nvSpPr>
          <p:cNvPr id="57" name="Picture Placeholder 10">
            <a:extLst>
              <a:ext uri="{FF2B5EF4-FFF2-40B4-BE49-F238E27FC236}">
                <a16:creationId xmlns:a16="http://schemas.microsoft.com/office/drawing/2014/main" id="{0FB38616-82FB-4DAD-A82E-3777ACB41148}"/>
              </a:ext>
            </a:extLst>
          </p:cNvPr>
          <p:cNvSpPr>
            <a:spLocks noGrp="1"/>
          </p:cNvSpPr>
          <p:nvPr>
            <p:ph type="pic" sz="quarter" idx="28"/>
          </p:nvPr>
        </p:nvSpPr>
        <p:spPr>
          <a:xfrm>
            <a:off x="6716934" y="4287711"/>
            <a:ext cx="1066800" cy="1066800"/>
          </a:xfrm>
          <a:solidFill>
            <a:schemeClr val="tx1"/>
          </a:solidFill>
        </p:spPr>
        <p:txBody>
          <a:bodyPr>
            <a:normAutofit/>
          </a:bodyPr>
          <a:lstStyle>
            <a:lvl1pPr marL="0" indent="0">
              <a:buNone/>
              <a:defRPr sz="900">
                <a:solidFill>
                  <a:schemeClr val="bg1">
                    <a:lumMod val="75000"/>
                    <a:lumOff val="25000"/>
                  </a:schemeClr>
                </a:solidFill>
              </a:defRPr>
            </a:lvl1pPr>
            <a:lvl2pPr marL="457200" indent="0">
              <a:lnSpc>
                <a:spcPct val="100000"/>
              </a:lnSpc>
              <a:buNone/>
              <a:defRPr sz="900">
                <a:solidFill>
                  <a:schemeClr val="bg1">
                    <a:lumMod val="75000"/>
                    <a:lumOff val="25000"/>
                  </a:schemeClr>
                </a:solidFill>
              </a:defRPr>
            </a:lvl2pPr>
          </a:lstStyle>
          <a:p>
            <a:pPr lvl="0"/>
            <a:r>
              <a:rPr lang="en-US"/>
              <a:t>Click icon to add picture</a:t>
            </a:r>
            <a:endParaRPr lang="en-US" dirty="0"/>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a:normAutofit/>
          </a:bodyPr>
          <a:lstStyle>
            <a:lvl1pPr marL="0" indent="0">
              <a:lnSpc>
                <a:spcPct val="100000"/>
              </a:lnSpc>
              <a:buNone/>
              <a:defRPr sz="900">
                <a:solidFill>
                  <a:schemeClr val="bg1">
                    <a:lumMod val="75000"/>
                    <a:lumOff val="25000"/>
                  </a:schemeClr>
                </a:solidFill>
              </a:defRPr>
            </a:lvl1pPr>
          </a:lstStyle>
          <a:p>
            <a:r>
              <a:rPr lang="en-US"/>
              <a:t>Click icon to add picture</a:t>
            </a:r>
            <a:endParaRPr lang="en-US" dirty="0"/>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513214"/>
            <a:ext cx="1828800" cy="343061"/>
          </a:xfrm>
        </p:spPr>
        <p:txBody>
          <a:bodyPr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390120" y="5640875"/>
            <a:ext cx="2057400" cy="343061"/>
          </a:xfrm>
        </p:spPr>
        <p:txBody>
          <a:bodyPr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527896"/>
            <a:ext cx="1828800" cy="343061"/>
          </a:xfrm>
        </p:spPr>
        <p:txBody>
          <a:bodyPr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739214" y="5655557"/>
            <a:ext cx="2057400" cy="343061"/>
          </a:xfrm>
        </p:spPr>
        <p:txBody>
          <a:bodyPr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527896"/>
            <a:ext cx="1828800" cy="343061"/>
          </a:xfrm>
        </p:spPr>
        <p:txBody>
          <a:bodyPr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229878" y="5655557"/>
            <a:ext cx="2057400" cy="343061"/>
          </a:xfrm>
        </p:spPr>
        <p:txBody>
          <a:bodyPr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513214"/>
            <a:ext cx="1828800" cy="343061"/>
          </a:xfrm>
        </p:spPr>
        <p:txBody>
          <a:bodyPr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634432" y="5640875"/>
            <a:ext cx="2057400" cy="343061"/>
          </a:xfrm>
        </p:spPr>
        <p:txBody>
          <a:bodyPr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solidFill>
                  <a:srgbClr val="898989"/>
                </a:solidFill>
              </a:defRPr>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solidFill>
                  <a:srgbClr val="898989"/>
                </a:solidFill>
              </a:defRPr>
            </a:lvl1pPr>
          </a:lstStyle>
          <a:p>
            <a:fld id="{B5CEABB6-07DC-46E8-9B57-56EC44A396E5}" type="slidenum">
              <a:rPr lang="en-US" smtClean="0"/>
              <a:t>‹#›</a:t>
            </a:fld>
            <a:endParaRPr lang="en-US" dirty="0"/>
          </a:p>
        </p:txBody>
      </p:sp>
      <p:pic>
        <p:nvPicPr>
          <p:cNvPr id="13" name="Graphic 12">
            <a:extLst>
              <a:ext uri="{FF2B5EF4-FFF2-40B4-BE49-F238E27FC236}">
                <a16:creationId xmlns:a16="http://schemas.microsoft.com/office/drawing/2014/main" id="{B0DFD584-E5CF-41EF-B51E-679CE22DDF93}"/>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49000" y="5180889"/>
            <a:ext cx="1143000" cy="914400"/>
          </a:xfrm>
          <a:prstGeom prst="rect">
            <a:avLst/>
          </a:prstGeom>
        </p:spPr>
      </p:pic>
    </p:spTree>
    <p:extLst>
      <p:ext uri="{BB962C8B-B14F-4D97-AF65-F5344CB8AC3E}">
        <p14:creationId xmlns:p14="http://schemas.microsoft.com/office/powerpoint/2010/main" val="60909553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lumMod val="75000"/>
                    <a:lumOff val="25000"/>
                  </a:schemeClr>
                </a:solidFill>
                <a:latin typeface="+mj-lt"/>
                <a:ea typeface="+mj-ea"/>
                <a:cs typeface="+mj-cs"/>
              </a:defRPr>
            </a:lvl1pPr>
          </a:lstStyle>
          <a:p>
            <a:r>
              <a:rPr lang="en-US"/>
              <a:t>CLICK TO EDIT MASTER TITLE STYLE</a:t>
            </a:r>
          </a:p>
        </p:txBody>
      </p:sp>
      <p:sp>
        <p:nvSpPr>
          <p:cNvPr id="11" name="Content Placeholder 10">
            <a:extLst>
              <a:ext uri="{FF2B5EF4-FFF2-40B4-BE49-F238E27FC236}">
                <a16:creationId xmlns:a16="http://schemas.microsoft.com/office/drawing/2014/main" id="{ADC2540D-94C4-405B-8607-0CEDD6F54B9C}"/>
              </a:ext>
            </a:extLst>
          </p:cNvPr>
          <p:cNvSpPr>
            <a:spLocks noGrp="1"/>
          </p:cNvSpPr>
          <p:nvPr>
            <p:ph sz="quarter" idx="21" hasCustomPrompt="1"/>
          </p:nvPr>
        </p:nvSpPr>
        <p:spPr>
          <a:xfrm>
            <a:off x="1075447" y="2370670"/>
            <a:ext cx="1856232" cy="1664208"/>
          </a:xfrm>
        </p:spPr>
        <p:txBody>
          <a:bodyPr>
            <a:noAutofit/>
          </a:bodyPr>
          <a:lstStyle>
            <a:lvl1pPr marL="0" indent="0" algn="ctr">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dirty="0"/>
              <a:t>Click to add content</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3788813"/>
            <a:ext cx="2330726" cy="804859"/>
          </a:xfrm>
        </p:spPr>
        <p:txBody>
          <a:bodyPr lIns="0" rIns="0" anchor="b">
            <a:noAutofit/>
          </a:bodyPr>
          <a:lstStyle>
            <a:lvl1pPr marL="0" indent="0" algn="ctr">
              <a:buNone/>
              <a:defRPr lang="en-US" sz="32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7" name="Text Placeholder 2">
            <a:extLst>
              <a:ext uri="{FF2B5EF4-FFF2-40B4-BE49-F238E27FC236}">
                <a16:creationId xmlns:a16="http://schemas.microsoft.com/office/drawing/2014/main" id="{E43D2F47-FAF2-42C2-967D-251DD4B940D7}"/>
              </a:ext>
            </a:extLst>
          </p:cNvPr>
          <p:cNvSpPr>
            <a:spLocks noGrp="1"/>
          </p:cNvSpPr>
          <p:nvPr>
            <p:ph type="body" idx="17" hasCustomPrompt="1"/>
          </p:nvPr>
        </p:nvSpPr>
        <p:spPr>
          <a:xfrm>
            <a:off x="838200" y="4464810"/>
            <a:ext cx="2330726" cy="438505"/>
          </a:xfrm>
        </p:spPr>
        <p:txBody>
          <a:bodyPr lIns="0" rIns="0" anchor="b">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838200" y="5120722"/>
            <a:ext cx="2330726" cy="853167"/>
          </a:xfrm>
        </p:spPr>
        <p:txBody>
          <a:bodyPr lIns="0" rIns="0">
            <a:normAutofit/>
          </a:bodyPr>
          <a:lstStyle>
            <a:lvl1pPr marL="0" indent="0" algn="ctr">
              <a:lnSpc>
                <a:spcPct val="100000"/>
              </a:lnSpc>
              <a:buNone/>
              <a:defRPr sz="1400" spc="50" baseline="0">
                <a:solidFill>
                  <a:schemeClr val="tx1">
                    <a:lumMod val="75000"/>
                    <a:lumOff val="25000"/>
                  </a:schemeClr>
                </a:solidFill>
              </a:defRPr>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4" name="Content Placeholder 10">
            <a:extLst>
              <a:ext uri="{FF2B5EF4-FFF2-40B4-BE49-F238E27FC236}">
                <a16:creationId xmlns:a16="http://schemas.microsoft.com/office/drawing/2014/main" id="{11C6EC54-ADFA-4CFF-9E9B-DC7E96C854C2}"/>
              </a:ext>
            </a:extLst>
          </p:cNvPr>
          <p:cNvSpPr>
            <a:spLocks noGrp="1"/>
          </p:cNvSpPr>
          <p:nvPr>
            <p:ph sz="quarter" idx="22" hasCustomPrompt="1"/>
          </p:nvPr>
        </p:nvSpPr>
        <p:spPr>
          <a:xfrm>
            <a:off x="3805651" y="2370670"/>
            <a:ext cx="1856232" cy="1664208"/>
          </a:xfrm>
        </p:spPr>
        <p:txBody>
          <a:bodyPr>
            <a:noAutofit/>
          </a:bodyPr>
          <a:lstStyle>
            <a:lvl1pPr marL="0" indent="0" algn="ctr">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dirty="0"/>
              <a:t>Click to add content</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3562665" y="3788813"/>
            <a:ext cx="2342205" cy="804859"/>
          </a:xfrm>
        </p:spPr>
        <p:txBody>
          <a:bodyPr lIns="0" rIns="0" anchor="b">
            <a:noAutofit/>
          </a:bodyPr>
          <a:lstStyle>
            <a:lvl1pPr marL="0" indent="0" algn="ctr">
              <a:buNone/>
              <a:defRPr lang="en-US" sz="32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8" name="Text Placeholder 4">
            <a:extLst>
              <a:ext uri="{FF2B5EF4-FFF2-40B4-BE49-F238E27FC236}">
                <a16:creationId xmlns:a16="http://schemas.microsoft.com/office/drawing/2014/main" id="{3322C250-87FC-4F14-A42C-FFDA120D0D64}"/>
              </a:ext>
            </a:extLst>
          </p:cNvPr>
          <p:cNvSpPr>
            <a:spLocks noGrp="1"/>
          </p:cNvSpPr>
          <p:nvPr>
            <p:ph type="body" sz="quarter" idx="18" hasCustomPrompt="1"/>
          </p:nvPr>
        </p:nvSpPr>
        <p:spPr>
          <a:xfrm>
            <a:off x="3562665" y="4464810"/>
            <a:ext cx="2342205" cy="438505"/>
          </a:xfrm>
        </p:spPr>
        <p:txBody>
          <a:bodyPr lIns="0" rIns="0" anchor="b">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3562665" y="5120722"/>
            <a:ext cx="2342205" cy="853167"/>
          </a:xfrm>
        </p:spPr>
        <p:txBody>
          <a:bodyPr lIns="0" rIns="0">
            <a:normAutofit/>
          </a:bodyPr>
          <a:lstStyle>
            <a:lvl1pPr marL="0" indent="0" algn="ctr">
              <a:lnSpc>
                <a:spcPct val="100000"/>
              </a:lnSpc>
              <a:buNone/>
              <a:defRPr sz="1400" spc="50" baseline="0">
                <a:solidFill>
                  <a:schemeClr val="tx1">
                    <a:lumMod val="75000"/>
                    <a:lumOff val="25000"/>
                  </a:schemeClr>
                </a:solidFill>
              </a:defRPr>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5" name="Content Placeholder 10">
            <a:extLst>
              <a:ext uri="{FF2B5EF4-FFF2-40B4-BE49-F238E27FC236}">
                <a16:creationId xmlns:a16="http://schemas.microsoft.com/office/drawing/2014/main" id="{1B6DD41C-FCE2-4AC6-A235-2FF1B905DAAD}"/>
              </a:ext>
            </a:extLst>
          </p:cNvPr>
          <p:cNvSpPr>
            <a:spLocks noGrp="1"/>
          </p:cNvSpPr>
          <p:nvPr>
            <p:ph sz="quarter" idx="23" hasCustomPrompt="1"/>
          </p:nvPr>
        </p:nvSpPr>
        <p:spPr>
          <a:xfrm>
            <a:off x="6530117" y="2370670"/>
            <a:ext cx="1856232" cy="1664208"/>
          </a:xfrm>
        </p:spPr>
        <p:txBody>
          <a:bodyPr>
            <a:noAutofit/>
          </a:bodyPr>
          <a:lstStyle>
            <a:lvl1pPr marL="0" indent="0" algn="ctr">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dirty="0"/>
              <a:t>Click to add content</a:t>
            </a:r>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6298609" y="3788813"/>
            <a:ext cx="2330726" cy="804859"/>
          </a:xfrm>
        </p:spPr>
        <p:txBody>
          <a:bodyPr lIns="0" rIns="0" anchor="b">
            <a:noAutofit/>
          </a:bodyPr>
          <a:lstStyle>
            <a:lvl1pPr marL="0" indent="0" algn="ctr">
              <a:buNone/>
              <a:defRPr lang="en-US" sz="32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2">
            <a:extLst>
              <a:ext uri="{FF2B5EF4-FFF2-40B4-BE49-F238E27FC236}">
                <a16:creationId xmlns:a16="http://schemas.microsoft.com/office/drawing/2014/main" id="{D3C675D6-83FA-4036-B516-098EDCAF2506}"/>
              </a:ext>
            </a:extLst>
          </p:cNvPr>
          <p:cNvSpPr>
            <a:spLocks noGrp="1"/>
          </p:cNvSpPr>
          <p:nvPr>
            <p:ph type="body" idx="19" hasCustomPrompt="1"/>
          </p:nvPr>
        </p:nvSpPr>
        <p:spPr>
          <a:xfrm>
            <a:off x="6298609" y="4464810"/>
            <a:ext cx="2330726" cy="438505"/>
          </a:xfrm>
        </p:spPr>
        <p:txBody>
          <a:bodyPr lIns="0" rIns="0" anchor="b">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6298609" y="5120722"/>
            <a:ext cx="2330726" cy="853167"/>
          </a:xfrm>
        </p:spPr>
        <p:txBody>
          <a:bodyPr lIns="0" rIns="0">
            <a:normAutofit/>
          </a:bodyPr>
          <a:lstStyle>
            <a:lvl1pPr marL="0" indent="0" algn="ctr">
              <a:lnSpc>
                <a:spcPct val="100000"/>
              </a:lnSpc>
              <a:buNone/>
              <a:defRPr sz="1400" spc="50" baseline="0">
                <a:solidFill>
                  <a:schemeClr val="tx1">
                    <a:lumMod val="75000"/>
                    <a:lumOff val="25000"/>
                  </a:schemeClr>
                </a:solidFill>
              </a:defRPr>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6" name="Content Placeholder 10">
            <a:extLst>
              <a:ext uri="{FF2B5EF4-FFF2-40B4-BE49-F238E27FC236}">
                <a16:creationId xmlns:a16="http://schemas.microsoft.com/office/drawing/2014/main" id="{CEB4C3DB-E51E-4479-90C2-DFE5DB4B2482}"/>
              </a:ext>
            </a:extLst>
          </p:cNvPr>
          <p:cNvSpPr>
            <a:spLocks noGrp="1"/>
          </p:cNvSpPr>
          <p:nvPr>
            <p:ph sz="quarter" idx="24" hasCustomPrompt="1"/>
          </p:nvPr>
        </p:nvSpPr>
        <p:spPr>
          <a:xfrm>
            <a:off x="9260321" y="2370670"/>
            <a:ext cx="1856232" cy="1664208"/>
          </a:xfrm>
        </p:spPr>
        <p:txBody>
          <a:bodyPr>
            <a:noAutofit/>
          </a:bodyPr>
          <a:lstStyle>
            <a:lvl1pPr marL="0" indent="0" algn="ctr">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dirty="0"/>
              <a:t>Click to add content</a:t>
            </a:r>
          </a:p>
        </p:txBody>
      </p:sp>
      <p:sp>
        <p:nvSpPr>
          <p:cNvPr id="14" name="Text Placeholder 2">
            <a:extLst>
              <a:ext uri="{FF2B5EF4-FFF2-40B4-BE49-F238E27FC236}">
                <a16:creationId xmlns:a16="http://schemas.microsoft.com/office/drawing/2014/main" id="{84A1E92D-A5BF-4268-BFF3-1418A1F03589}"/>
              </a:ext>
            </a:extLst>
          </p:cNvPr>
          <p:cNvSpPr>
            <a:spLocks noGrp="1"/>
          </p:cNvSpPr>
          <p:nvPr>
            <p:ph type="body" idx="15" hasCustomPrompt="1"/>
          </p:nvPr>
        </p:nvSpPr>
        <p:spPr>
          <a:xfrm>
            <a:off x="9023074" y="3788457"/>
            <a:ext cx="2330726" cy="804859"/>
          </a:xfrm>
        </p:spPr>
        <p:txBody>
          <a:bodyPr lIns="0" rIns="0" anchor="b">
            <a:noAutofit/>
          </a:bodyPr>
          <a:lstStyle>
            <a:lvl1pPr marL="0" indent="0" algn="ctr">
              <a:buNone/>
              <a:defRPr lang="en-US" sz="32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23" name="Text Placeholder 2">
            <a:extLst>
              <a:ext uri="{FF2B5EF4-FFF2-40B4-BE49-F238E27FC236}">
                <a16:creationId xmlns:a16="http://schemas.microsoft.com/office/drawing/2014/main" id="{B6439AAC-8A96-4015-8A87-ED8DF7027B60}"/>
              </a:ext>
            </a:extLst>
          </p:cNvPr>
          <p:cNvSpPr>
            <a:spLocks noGrp="1"/>
          </p:cNvSpPr>
          <p:nvPr>
            <p:ph type="body" idx="20" hasCustomPrompt="1"/>
          </p:nvPr>
        </p:nvSpPr>
        <p:spPr>
          <a:xfrm>
            <a:off x="9023074" y="4464454"/>
            <a:ext cx="2330726" cy="438505"/>
          </a:xfrm>
        </p:spPr>
        <p:txBody>
          <a:bodyPr lIns="0" rIns="0" anchor="b">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cxnSp>
        <p:nvCxnSpPr>
          <p:cNvPr id="16" name="Straight Connecto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1328057"/>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3790950" cy="892177"/>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Content Placeholder 3">
            <a:extLst>
              <a:ext uri="{FF2B5EF4-FFF2-40B4-BE49-F238E27FC236}">
                <a16:creationId xmlns:a16="http://schemas.microsoft.com/office/drawing/2014/main" id="{492F9083-A886-4EEB-94D6-1FAE6DC33000}"/>
              </a:ext>
            </a:extLst>
          </p:cNvPr>
          <p:cNvSpPr>
            <a:spLocks noGrp="1"/>
          </p:cNvSpPr>
          <p:nvPr>
            <p:ph sz="half" idx="16"/>
          </p:nvPr>
        </p:nvSpPr>
        <p:spPr>
          <a:xfrm>
            <a:off x="9023074" y="5120366"/>
            <a:ext cx="2330726" cy="853167"/>
          </a:xfrm>
        </p:spPr>
        <p:txBody>
          <a:bodyPr lIns="0" rIns="0">
            <a:normAutofit/>
          </a:bodyPr>
          <a:lstStyle>
            <a:lvl1pPr marL="0" indent="0" algn="ctr">
              <a:lnSpc>
                <a:spcPct val="100000"/>
              </a:lnSpc>
              <a:buNone/>
              <a:defRPr sz="1400" spc="50" baseline="0">
                <a:solidFill>
                  <a:schemeClr val="tx1">
                    <a:lumMod val="75000"/>
                    <a:lumOff val="25000"/>
                  </a:schemeClr>
                </a:solidFill>
              </a:defRPr>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38669631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1671639"/>
            <a:ext cx="5111750" cy="1204912"/>
          </a:xfrm>
        </p:spPr>
        <p:txBody>
          <a:bodyPr anchor="b">
            <a:normAutofit/>
          </a:bodyPr>
          <a:lstStyle>
            <a:lvl1pPr>
              <a:defRPr lang="en-US" sz="2800" kern="1200" cap="all" spc="150" baseline="0" dirty="0">
                <a:solidFill>
                  <a:schemeClr val="tx1">
                    <a:lumMod val="75000"/>
                    <a:lumOff val="25000"/>
                  </a:schemeClr>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5476875" y="3682546"/>
            <a:ext cx="5111750" cy="1525588"/>
          </a:xfrm>
        </p:spPr>
        <p:txBody>
          <a:bodyPr anchor="b">
            <a:normAutofit/>
          </a:bodyPr>
          <a:lstStyle>
            <a:lvl1pPr marL="0" indent="0">
              <a:lnSpc>
                <a:spcPct val="100000"/>
              </a:lnSpc>
              <a:buNone/>
              <a:defRPr sz="1400" spc="5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23" name="Straight Connector 22">
            <a:extLst>
              <a:ext uri="{FF2B5EF4-FFF2-40B4-BE49-F238E27FC236}">
                <a16:creationId xmlns:a16="http://schemas.microsoft.com/office/drawing/2014/main" id="{D87F08D6-2CA7-4A5A-BE34-07113DCA535D}"/>
              </a:ext>
            </a:extLst>
          </p:cNvPr>
          <p:cNvCxnSpPr>
            <a:cxnSpLocks/>
          </p:cNvCxnSpPr>
          <p:nvPr/>
        </p:nvCxnSpPr>
        <p:spPr>
          <a:xfrm flipH="1" flipV="1">
            <a:off x="0" y="876300"/>
            <a:ext cx="4762500" cy="1628775"/>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p:nvCxnSpPr>
        <p:spPr>
          <a:xfrm flipH="1" flipV="1">
            <a:off x="2638425" y="0"/>
            <a:ext cx="2124076" cy="5186363"/>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r>
              <a:rPr lang="en-US" dirty="0"/>
              <a:t>Pitch Deck</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616316768"/>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200" spc="150" baseline="0">
                <a:solidFill>
                  <a:schemeClr val="tx1">
                    <a:lumMod val="75000"/>
                    <a:lumOff val="25000"/>
                  </a:schemeClr>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2004161"/>
          </a:xfrm>
        </p:spPr>
        <p:txBody>
          <a:bodyPr>
            <a:normAutofit/>
          </a:bodyPr>
          <a:lstStyle>
            <a:lvl1pPr marL="0" indent="0" algn="l">
              <a:lnSpc>
                <a:spcPct val="150000"/>
              </a:lnSpc>
              <a:buNone/>
              <a:defRPr sz="1400" spc="50" baseline="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ED3361C9-310A-4255-A94E-B77588962D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a:lstStyle>
            <a:lvl1pPr>
              <a:defRPr sz="900"/>
            </a:lvl1pPr>
          </a:lstStyle>
          <a:p>
            <a:r>
              <a:rPr lang="en-US" dirty="0"/>
              <a:t>20XX</a:t>
            </a:r>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a:lstStyle>
            <a:lvl1pPr>
              <a:defRPr sz="900"/>
            </a:lvl1pPr>
          </a:lstStyle>
          <a:p>
            <a:r>
              <a:rPr lang="en-US" dirty="0"/>
              <a:t>Pitch Deck</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429355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a:t>20XX</a:t>
            </a:r>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Pitch Deck</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92845213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0" r:id="rId3"/>
    <p:sldLayoutId id="2147483688" r:id="rId4"/>
    <p:sldLayoutId id="2147483694" r:id="rId5"/>
    <p:sldLayoutId id="2147483697" r:id="rId6"/>
    <p:sldLayoutId id="2147483673" r:id="rId7"/>
    <p:sldLayoutId id="2147483676" r:id="rId8"/>
    <p:sldLayoutId id="2147483672" r:id="rId9"/>
    <p:sldLayoutId id="2147483699" r:id="rId10"/>
    <p:sldLayoutId id="2147483671" r:id="rId11"/>
    <p:sldLayoutId id="2147483700" r:id="rId12"/>
    <p:sldLayoutId id="2147483692" r:id="rId13"/>
    <p:sldLayoutId id="2147483681" r:id="rId14"/>
    <p:sldLayoutId id="2147483674" r:id="rId15"/>
    <p:sldLayoutId id="2147483675" r:id="rId16"/>
    <p:sldLayoutId id="2147483696" r:id="rId17"/>
    <p:sldLayoutId id="2147483677" r:id="rId18"/>
    <p:sldLayoutId id="2147483678" r:id="rId19"/>
  </p:sldLayoutIdLst>
  <p:hf hdr="0"/>
  <p:txStyles>
    <p:titleStyle>
      <a:lvl1pPr algn="l" defTabSz="914400" rtl="0" eaLnBrk="1" latinLnBrk="0" hangingPunct="1">
        <a:lnSpc>
          <a:spcPct val="90000"/>
        </a:lnSpc>
        <a:spcBef>
          <a:spcPct val="0"/>
        </a:spcBef>
        <a:buNone/>
        <a:defRPr sz="4400" kern="1200" cap="all"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2674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6464174" y="4463006"/>
            <a:ext cx="5636021" cy="2037030"/>
          </a:xfrm>
        </p:spPr>
        <p:txBody>
          <a:bodyPr/>
          <a:lstStyle/>
          <a:p>
            <a:pPr algn="ctr"/>
            <a:r>
              <a:rPr lang="en-US" sz="6000" cap="none" dirty="0"/>
              <a:t>Matthew 26:26-28</a:t>
            </a:r>
          </a:p>
        </p:txBody>
      </p:sp>
      <p:pic>
        <p:nvPicPr>
          <p:cNvPr id="3" name="Picture 2">
            <a:extLst>
              <a:ext uri="{FF2B5EF4-FFF2-40B4-BE49-F238E27FC236}">
                <a16:creationId xmlns:a16="http://schemas.microsoft.com/office/drawing/2014/main" id="{A26741DC-198A-D13B-2BC7-255FAA407D8C}"/>
              </a:ext>
            </a:extLst>
          </p:cNvPr>
          <p:cNvPicPr>
            <a:picLocks noChangeAspect="1"/>
          </p:cNvPicPr>
          <p:nvPr/>
        </p:nvPicPr>
        <p:blipFill>
          <a:blip r:embed="rId2"/>
          <a:stretch>
            <a:fillRect/>
          </a:stretch>
        </p:blipFill>
        <p:spPr>
          <a:xfrm>
            <a:off x="391186" y="357964"/>
            <a:ext cx="7938002" cy="3675001"/>
          </a:xfrm>
          <a:prstGeom prst="rect">
            <a:avLst/>
          </a:prstGeom>
        </p:spPr>
      </p:pic>
      <p:sp>
        <p:nvSpPr>
          <p:cNvPr id="4" name="TextBox 3">
            <a:extLst>
              <a:ext uri="{FF2B5EF4-FFF2-40B4-BE49-F238E27FC236}">
                <a16:creationId xmlns:a16="http://schemas.microsoft.com/office/drawing/2014/main" id="{6110EE0D-DB84-E202-92CC-AA9736C8A48A}"/>
              </a:ext>
            </a:extLst>
          </p:cNvPr>
          <p:cNvSpPr txBox="1"/>
          <p:nvPr/>
        </p:nvSpPr>
        <p:spPr>
          <a:xfrm>
            <a:off x="1041149" y="4155541"/>
            <a:ext cx="6111089" cy="1015663"/>
          </a:xfrm>
          <a:prstGeom prst="rect">
            <a:avLst/>
          </a:prstGeom>
          <a:noFill/>
        </p:spPr>
        <p:txBody>
          <a:bodyPr wrap="square" rtlCol="0">
            <a:spAutoFit/>
          </a:bodyPr>
          <a:lstStyle/>
          <a:p>
            <a:pPr algn="ctr"/>
            <a:r>
              <a:rPr lang="en-US" sz="6000" dirty="0"/>
              <a:t>The Lord’s Supper</a:t>
            </a:r>
            <a:endParaRPr lang="en-US" dirty="0"/>
          </a:p>
        </p:txBody>
      </p:sp>
    </p:spTree>
    <p:extLst>
      <p:ext uri="{BB962C8B-B14F-4D97-AF65-F5344CB8AC3E}">
        <p14:creationId xmlns:p14="http://schemas.microsoft.com/office/powerpoint/2010/main" val="164242537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 uri="{C183D7F6-B498-43B3-948B-1728B52AA6E4}">
                <adec:decorative xmlns:adec="http://schemas.microsoft.com/office/drawing/2017/decorative" val="0"/>
              </a:ext>
            </a:extLst>
          </p:cNvPr>
          <p:cNvSpPr>
            <a:spLocks noGrp="1"/>
          </p:cNvSpPr>
          <p:nvPr>
            <p:ph type="title"/>
          </p:nvPr>
        </p:nvSpPr>
        <p:spPr>
          <a:xfrm>
            <a:off x="688062" y="216967"/>
            <a:ext cx="10664983" cy="1824355"/>
          </a:xfrm>
        </p:spPr>
        <p:txBody>
          <a:bodyPr>
            <a:normAutofit/>
          </a:bodyPr>
          <a:lstStyle/>
          <a:p>
            <a:pPr algn="ctr"/>
            <a:r>
              <a:rPr lang="en-US" sz="5400" b="1" dirty="0">
                <a:effectLst>
                  <a:outerShdw blurRad="38100" dist="38100" dir="2700000" algn="tl">
                    <a:srgbClr val="000000">
                      <a:alpha val="43137"/>
                    </a:srgbClr>
                  </a:outerShdw>
                </a:effectLst>
              </a:rPr>
              <a:t>“The eucharist”					</a:t>
            </a:r>
            <a:br>
              <a:rPr lang="en-US" sz="5400" b="1" dirty="0">
                <a:effectLst>
                  <a:outerShdw blurRad="38100" dist="38100" dir="2700000" algn="tl">
                    <a:srgbClr val="000000">
                      <a:alpha val="43137"/>
                    </a:srgbClr>
                  </a:outerShdw>
                </a:effectLst>
              </a:rPr>
            </a:br>
            <a:r>
              <a:rPr lang="en-US" sz="5400" b="1" dirty="0">
                <a:effectLst>
                  <a:outerShdw blurRad="38100" dist="38100" dir="2700000" algn="tl">
                    <a:srgbClr val="000000">
                      <a:alpha val="43137"/>
                    </a:srgbClr>
                  </a:outerShdw>
                </a:effectLst>
              </a:rPr>
              <a:t>						“Sacrament”</a:t>
            </a:r>
          </a:p>
        </p:txBody>
      </p:sp>
      <p:pic>
        <p:nvPicPr>
          <p:cNvPr id="6" name="Content Placeholder 5">
            <a:extLst>
              <a:ext uri="{FF2B5EF4-FFF2-40B4-BE49-F238E27FC236}">
                <a16:creationId xmlns:a16="http://schemas.microsoft.com/office/drawing/2014/main" id="{D38181C1-8251-9FC3-3862-BB5C450A45FD}"/>
              </a:ext>
            </a:extLst>
          </p:cNvPr>
          <p:cNvPicPr>
            <a:picLocks noGrp="1" noChangeAspect="1"/>
          </p:cNvPicPr>
          <p:nvPr>
            <p:ph idx="1"/>
          </p:nvPr>
        </p:nvPicPr>
        <p:blipFill>
          <a:blip r:embed="rId2"/>
          <a:stretch>
            <a:fillRect/>
          </a:stretch>
        </p:blipFill>
        <p:spPr>
          <a:xfrm>
            <a:off x="688062" y="2560653"/>
            <a:ext cx="6585670" cy="3695292"/>
          </a:xfrm>
          <a:prstGeom prst="rect">
            <a:avLst/>
          </a:prstGeom>
        </p:spPr>
      </p:pic>
      <p:pic>
        <p:nvPicPr>
          <p:cNvPr id="8" name="Picture 7">
            <a:extLst>
              <a:ext uri="{FF2B5EF4-FFF2-40B4-BE49-F238E27FC236}">
                <a16:creationId xmlns:a16="http://schemas.microsoft.com/office/drawing/2014/main" id="{D51E6550-E6B7-1EC9-C586-D2E467B524EE}"/>
              </a:ext>
            </a:extLst>
          </p:cNvPr>
          <p:cNvPicPr>
            <a:picLocks noChangeAspect="1"/>
          </p:cNvPicPr>
          <p:nvPr/>
        </p:nvPicPr>
        <p:blipFill>
          <a:blip r:embed="rId3"/>
          <a:stretch>
            <a:fillRect/>
          </a:stretch>
        </p:blipFill>
        <p:spPr>
          <a:xfrm>
            <a:off x="7447984" y="2979831"/>
            <a:ext cx="4493908" cy="3001790"/>
          </a:xfrm>
          <a:prstGeom prst="rect">
            <a:avLst/>
          </a:prstGeom>
        </p:spPr>
      </p:pic>
    </p:spTree>
    <p:extLst>
      <p:ext uri="{BB962C8B-B14F-4D97-AF65-F5344CB8AC3E}">
        <p14:creationId xmlns:p14="http://schemas.microsoft.com/office/powerpoint/2010/main" val="22434949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61783-4AFD-6810-625D-F0507B503F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F2369F-8504-38CF-BD48-90B846C4C851}"/>
              </a:ext>
              <a:ext uri="{C183D7F6-B498-43B3-948B-1728B52AA6E4}">
                <adec:decorative xmlns:adec="http://schemas.microsoft.com/office/drawing/2017/decorative" val="0"/>
              </a:ext>
            </a:extLst>
          </p:cNvPr>
          <p:cNvSpPr>
            <a:spLocks noGrp="1"/>
          </p:cNvSpPr>
          <p:nvPr>
            <p:ph type="title"/>
          </p:nvPr>
        </p:nvSpPr>
        <p:spPr>
          <a:xfrm>
            <a:off x="1075180" y="124604"/>
            <a:ext cx="4762501" cy="1842742"/>
          </a:xfrm>
        </p:spPr>
        <p:txBody>
          <a:bodyPr>
            <a:normAutofit fontScale="90000"/>
          </a:bodyPr>
          <a:lstStyle/>
          <a:p>
            <a:pPr algn="ctr"/>
            <a:r>
              <a:rPr lang="en-US" sz="6600" b="1" dirty="0">
                <a:effectLst>
                  <a:outerShdw blurRad="38100" dist="38100" dir="2700000" algn="tl">
                    <a:srgbClr val="000000">
                      <a:alpha val="43137"/>
                    </a:srgbClr>
                  </a:outerShdw>
                </a:effectLst>
              </a:rPr>
              <a:t>The Lord’s Supper</a:t>
            </a:r>
          </a:p>
        </p:txBody>
      </p:sp>
      <p:sp>
        <p:nvSpPr>
          <p:cNvPr id="3" name="Subtitle 2">
            <a:extLst>
              <a:ext uri="{FF2B5EF4-FFF2-40B4-BE49-F238E27FC236}">
                <a16:creationId xmlns:a16="http://schemas.microsoft.com/office/drawing/2014/main" id="{EB31152D-B837-1F9B-2B43-E49B2C3CABF0}"/>
              </a:ext>
              <a:ext uri="{C183D7F6-B498-43B3-948B-1728B52AA6E4}">
                <adec:decorative xmlns:adec="http://schemas.microsoft.com/office/drawing/2017/decorative" val="0"/>
              </a:ext>
            </a:extLst>
          </p:cNvPr>
          <p:cNvSpPr>
            <a:spLocks noGrp="1"/>
          </p:cNvSpPr>
          <p:nvPr>
            <p:ph idx="1"/>
          </p:nvPr>
        </p:nvSpPr>
        <p:spPr>
          <a:xfrm>
            <a:off x="279017" y="1930400"/>
            <a:ext cx="6408110" cy="4802996"/>
          </a:xfrm>
        </p:spPr>
        <p:txBody>
          <a:bodyPr>
            <a:noAutofit/>
          </a:bodyPr>
          <a:lstStyle/>
          <a:p>
            <a:pPr algn="ctr">
              <a:lnSpc>
                <a:spcPct val="100000"/>
              </a:lnSpc>
            </a:pPr>
            <a:r>
              <a:rPr lang="en-US" sz="3600" dirty="0"/>
              <a:t>1 Corinthians 11:20</a:t>
            </a:r>
            <a:endParaRPr lang="en-US" sz="3600" b="1" dirty="0"/>
          </a:p>
          <a:p>
            <a:pPr algn="ctr">
              <a:lnSpc>
                <a:spcPct val="100000"/>
              </a:lnSpc>
            </a:pPr>
            <a:r>
              <a:rPr lang="en-US" sz="3600" dirty="0"/>
              <a:t>“A Communion of the body and blood of Christ” 1 Corinthians 10:16</a:t>
            </a:r>
          </a:p>
          <a:p>
            <a:pPr algn="ctr">
              <a:lnSpc>
                <a:spcPct val="100000"/>
              </a:lnSpc>
            </a:pPr>
            <a:r>
              <a:rPr lang="en-US" sz="3600" dirty="0"/>
              <a:t>“The Lord’s Table” – 1 Corinthians 10:21</a:t>
            </a:r>
          </a:p>
          <a:p>
            <a:pPr algn="ctr">
              <a:lnSpc>
                <a:spcPct val="100000"/>
              </a:lnSpc>
            </a:pPr>
            <a:r>
              <a:rPr lang="en-US" sz="3600" dirty="0"/>
              <a:t>“Breaking of Bread” Acts 2:42; 20:7</a:t>
            </a:r>
          </a:p>
        </p:txBody>
      </p:sp>
      <p:pic>
        <p:nvPicPr>
          <p:cNvPr id="5" name="Picture 4">
            <a:extLst>
              <a:ext uri="{FF2B5EF4-FFF2-40B4-BE49-F238E27FC236}">
                <a16:creationId xmlns:a16="http://schemas.microsoft.com/office/drawing/2014/main" id="{AB9A7C3A-1A09-42BB-E5AF-559DE978923D}"/>
              </a:ext>
            </a:extLst>
          </p:cNvPr>
          <p:cNvPicPr>
            <a:picLocks noChangeAspect="1"/>
          </p:cNvPicPr>
          <p:nvPr/>
        </p:nvPicPr>
        <p:blipFill>
          <a:blip r:embed="rId2"/>
          <a:stretch>
            <a:fillRect/>
          </a:stretch>
        </p:blipFill>
        <p:spPr>
          <a:xfrm>
            <a:off x="6687127" y="1967346"/>
            <a:ext cx="5102009" cy="3821583"/>
          </a:xfrm>
          <a:prstGeom prst="rect">
            <a:avLst/>
          </a:prstGeom>
        </p:spPr>
      </p:pic>
    </p:spTree>
    <p:extLst>
      <p:ext uri="{BB962C8B-B14F-4D97-AF65-F5344CB8AC3E}">
        <p14:creationId xmlns:p14="http://schemas.microsoft.com/office/powerpoint/2010/main" val="309639876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 calcmode="lin" valueType="num">
                                      <p:cBhvr>
                                        <p:cTn id="2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9" dur="500"/>
                                        <p:tgtEl>
                                          <p:spTgt spid="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 calcmode="lin" valueType="num">
                                      <p:cBhvr>
                                        <p:cTn id="3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6" dur="500"/>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4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78BCFA0-0EA0-5DA8-F0F2-806919D846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CB17DD-880A-21AB-9EA1-FCA2AACC7620}"/>
              </a:ext>
              <a:ext uri="{C183D7F6-B498-43B3-948B-1728B52AA6E4}">
                <adec:decorative xmlns:adec="http://schemas.microsoft.com/office/drawing/2017/decorative" val="0"/>
              </a:ext>
            </a:extLst>
          </p:cNvPr>
          <p:cNvSpPr>
            <a:spLocks noGrp="1"/>
          </p:cNvSpPr>
          <p:nvPr>
            <p:ph type="title"/>
          </p:nvPr>
        </p:nvSpPr>
        <p:spPr>
          <a:xfrm>
            <a:off x="695056" y="127689"/>
            <a:ext cx="4762501" cy="1456667"/>
          </a:xfrm>
        </p:spPr>
        <p:txBody>
          <a:bodyPr>
            <a:normAutofit/>
          </a:bodyPr>
          <a:lstStyle/>
          <a:p>
            <a:pPr algn="ctr"/>
            <a:r>
              <a:rPr lang="en-US" sz="4400" b="1" dirty="0">
                <a:effectLst>
                  <a:outerShdw blurRad="38100" dist="38100" dir="2700000" algn="tl">
                    <a:srgbClr val="000000">
                      <a:alpha val="43137"/>
                    </a:srgbClr>
                  </a:outerShdw>
                </a:effectLst>
              </a:rPr>
              <a:t>“to break bread”</a:t>
            </a:r>
          </a:p>
        </p:txBody>
      </p:sp>
      <p:sp>
        <p:nvSpPr>
          <p:cNvPr id="3" name="Subtitle 2">
            <a:extLst>
              <a:ext uri="{FF2B5EF4-FFF2-40B4-BE49-F238E27FC236}">
                <a16:creationId xmlns:a16="http://schemas.microsoft.com/office/drawing/2014/main" id="{00E648C6-CE6A-AE58-B5AE-C72753283497}"/>
              </a:ext>
              <a:ext uri="{C183D7F6-B498-43B3-948B-1728B52AA6E4}">
                <adec:decorative xmlns:adec="http://schemas.microsoft.com/office/drawing/2017/decorative" val="0"/>
              </a:ext>
            </a:extLst>
          </p:cNvPr>
          <p:cNvSpPr>
            <a:spLocks noGrp="1"/>
          </p:cNvSpPr>
          <p:nvPr>
            <p:ph idx="1"/>
          </p:nvPr>
        </p:nvSpPr>
        <p:spPr>
          <a:xfrm>
            <a:off x="286331" y="1484767"/>
            <a:ext cx="5579952" cy="5069942"/>
          </a:xfrm>
        </p:spPr>
        <p:txBody>
          <a:bodyPr>
            <a:noAutofit/>
          </a:bodyPr>
          <a:lstStyle/>
          <a:p>
            <a:pPr algn="ctr">
              <a:lnSpc>
                <a:spcPct val="100000"/>
              </a:lnSpc>
            </a:pPr>
            <a:r>
              <a:rPr lang="en-US" sz="2900" dirty="0"/>
              <a:t>“Gathered together” for purpose of “breaking bread”</a:t>
            </a:r>
            <a:endParaRPr lang="en-US" sz="2900" b="1" dirty="0"/>
          </a:p>
          <a:p>
            <a:pPr algn="ctr">
              <a:lnSpc>
                <a:spcPct val="100000"/>
              </a:lnSpc>
            </a:pPr>
            <a:r>
              <a:rPr lang="en-US" sz="2900" dirty="0"/>
              <a:t>1 Corinthians 11:20,33</a:t>
            </a:r>
          </a:p>
          <a:p>
            <a:pPr algn="ctr">
              <a:lnSpc>
                <a:spcPct val="100000"/>
              </a:lnSpc>
            </a:pPr>
            <a:r>
              <a:rPr lang="en-US" sz="2900" dirty="0"/>
              <a:t>Why tarry in Troas for Seven Days?</a:t>
            </a:r>
          </a:p>
          <a:p>
            <a:pPr algn="ctr">
              <a:lnSpc>
                <a:spcPct val="100000"/>
              </a:lnSpc>
            </a:pPr>
            <a:r>
              <a:rPr lang="en-US" sz="2900" dirty="0"/>
              <a:t>NOT to eat a common meal</a:t>
            </a:r>
          </a:p>
          <a:p>
            <a:pPr algn="ctr">
              <a:lnSpc>
                <a:spcPct val="100000"/>
              </a:lnSpc>
            </a:pPr>
            <a:r>
              <a:rPr lang="en-US" sz="2900" dirty="0"/>
              <a:t>He desired to worship with them “on the first day of the week,” which included observing the Lord’s Supper with them</a:t>
            </a:r>
          </a:p>
        </p:txBody>
      </p:sp>
      <p:sp>
        <p:nvSpPr>
          <p:cNvPr id="5" name="TextBox 4">
            <a:extLst>
              <a:ext uri="{FF2B5EF4-FFF2-40B4-BE49-F238E27FC236}">
                <a16:creationId xmlns:a16="http://schemas.microsoft.com/office/drawing/2014/main" id="{02901805-AC23-15AE-F7A4-50DC6E277E1B}"/>
              </a:ext>
            </a:extLst>
          </p:cNvPr>
          <p:cNvSpPr txBox="1"/>
          <p:nvPr/>
        </p:nvSpPr>
        <p:spPr>
          <a:xfrm>
            <a:off x="6734445" y="98872"/>
            <a:ext cx="4327556" cy="1431161"/>
          </a:xfrm>
          <a:prstGeom prst="rect">
            <a:avLst/>
          </a:prstGeom>
          <a:noFill/>
        </p:spPr>
        <p:txBody>
          <a:bodyPr wrap="square" rtlCol="0">
            <a:spAutoFit/>
          </a:bodyPr>
          <a:lstStyle/>
          <a:p>
            <a:pPr algn="ctr"/>
            <a:r>
              <a:rPr lang="en-US" sz="2900" b="1" dirty="0"/>
              <a:t>Luke’s Language In Acts 20:11 Calls For Two Separate Meals</a:t>
            </a:r>
          </a:p>
        </p:txBody>
      </p:sp>
      <p:sp>
        <p:nvSpPr>
          <p:cNvPr id="6" name="Subtitle 2">
            <a:extLst>
              <a:ext uri="{FF2B5EF4-FFF2-40B4-BE49-F238E27FC236}">
                <a16:creationId xmlns:a16="http://schemas.microsoft.com/office/drawing/2014/main" id="{49A9A273-8164-A4AB-3047-52141DDDCC1F}"/>
              </a:ext>
              <a:ext uri="{C183D7F6-B498-43B3-948B-1728B52AA6E4}">
                <adec:decorative xmlns:adec="http://schemas.microsoft.com/office/drawing/2017/decorative" val="0"/>
              </a:ext>
            </a:extLst>
          </p:cNvPr>
          <p:cNvSpPr txBox="1">
            <a:spLocks/>
          </p:cNvSpPr>
          <p:nvPr/>
        </p:nvSpPr>
        <p:spPr>
          <a:xfrm>
            <a:off x="5903451" y="1534561"/>
            <a:ext cx="5766465" cy="4970353"/>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2pPr>
            <a:lvl3pPr marL="9144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13716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8288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US" sz="2800" dirty="0"/>
              <a:t>The Lord’s Supper (“had broken bread”)</a:t>
            </a:r>
            <a:endParaRPr lang="en-US" sz="2800" b="1" dirty="0"/>
          </a:p>
          <a:p>
            <a:pPr algn="ctr">
              <a:lnSpc>
                <a:spcPct val="80000"/>
              </a:lnSpc>
            </a:pPr>
            <a:r>
              <a:rPr lang="en-US" sz="2800" dirty="0"/>
              <a:t>Common Meal (“and eaten”)</a:t>
            </a:r>
          </a:p>
          <a:p>
            <a:pPr algn="ctr">
              <a:lnSpc>
                <a:spcPct val="80000"/>
              </a:lnSpc>
            </a:pPr>
            <a:r>
              <a:rPr lang="en-US" sz="2800" dirty="0" err="1"/>
              <a:t>Geusamenos</a:t>
            </a:r>
            <a:r>
              <a:rPr lang="en-US" sz="2800" dirty="0"/>
              <a:t> - “is nowhere used of the celebration of the Supper, whereas in Acts 10:10 it is applied to taking a common meal” </a:t>
            </a:r>
          </a:p>
          <a:p>
            <a:pPr algn="ctr">
              <a:lnSpc>
                <a:spcPct val="80000"/>
              </a:lnSpc>
            </a:pPr>
            <a:r>
              <a:rPr lang="en-US" sz="2800" dirty="0"/>
              <a:t>“had broken the bread” – “seems plainly to denote the celebration of the Lord’s Supper; their intention to do so being expressed in Acts 20:7, but their actually doing it nowhere if not here” </a:t>
            </a:r>
          </a:p>
        </p:txBody>
      </p:sp>
    </p:spTree>
    <p:extLst>
      <p:ext uri="{BB962C8B-B14F-4D97-AF65-F5344CB8AC3E}">
        <p14:creationId xmlns:p14="http://schemas.microsoft.com/office/powerpoint/2010/main" val="89635639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1000" fill="hold"/>
                                        <p:tgtEl>
                                          <p:spTgt spid="5"/>
                                        </p:tgtEl>
                                        <p:attrNameLst>
                                          <p:attrName>ppt_w</p:attrName>
                                        </p:attrNameLst>
                                      </p:cBhvr>
                                      <p:tavLst>
                                        <p:tav tm="0">
                                          <p:val>
                                            <p:strVal val="#ppt_w*0.70"/>
                                          </p:val>
                                        </p:tav>
                                        <p:tav tm="100000">
                                          <p:val>
                                            <p:strVal val="#ppt_w"/>
                                          </p:val>
                                        </p:tav>
                                      </p:tavLst>
                                    </p:anim>
                                    <p:anim calcmode="lin" valueType="num">
                                      <p:cBhvr>
                                        <p:cTn id="50" dur="1000" fill="hold"/>
                                        <p:tgtEl>
                                          <p:spTgt spid="5"/>
                                        </p:tgtEl>
                                        <p:attrNameLst>
                                          <p:attrName>ppt_h</p:attrName>
                                        </p:attrNameLst>
                                      </p:cBhvr>
                                      <p:tavLst>
                                        <p:tav tm="0">
                                          <p:val>
                                            <p:strVal val="#ppt_h"/>
                                          </p:val>
                                        </p:tav>
                                        <p:tav tm="100000">
                                          <p:val>
                                            <p:strVal val="#ppt_h"/>
                                          </p:val>
                                        </p:tav>
                                      </p:tavLst>
                                    </p:anim>
                                    <p:animEffect transition="in" filter="fade">
                                      <p:cBhvr>
                                        <p:cTn id="51" dur="1000"/>
                                        <p:tgtEl>
                                          <p:spTgt spid="5"/>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6">
                                            <p:txEl>
                                              <p:pRg st="0" end="0"/>
                                            </p:txEl>
                                          </p:spTgt>
                                        </p:tgtEl>
                                        <p:attrNameLst>
                                          <p:attrName>style.visibility</p:attrName>
                                        </p:attrNameLst>
                                      </p:cBhvr>
                                      <p:to>
                                        <p:strVal val="visible"/>
                                      </p:to>
                                    </p:set>
                                    <p:anim calcmode="lin" valueType="num">
                                      <p:cBhvr>
                                        <p:cTn id="56"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57"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58" dur="500"/>
                                        <p:tgtEl>
                                          <p:spTgt spid="6">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6">
                                            <p:txEl>
                                              <p:pRg st="1" end="1"/>
                                            </p:txEl>
                                          </p:spTgt>
                                        </p:tgtEl>
                                        <p:attrNameLst>
                                          <p:attrName>style.visibility</p:attrName>
                                        </p:attrNameLst>
                                      </p:cBhvr>
                                      <p:to>
                                        <p:strVal val="visible"/>
                                      </p:to>
                                    </p:set>
                                    <p:anim calcmode="lin" valueType="num">
                                      <p:cBhvr>
                                        <p:cTn id="63"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64"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65" dur="500"/>
                                        <p:tgtEl>
                                          <p:spTgt spid="6">
                                            <p:txEl>
                                              <p:pRg st="1" end="1"/>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6">
                                            <p:txEl>
                                              <p:pRg st="2" end="2"/>
                                            </p:txEl>
                                          </p:spTgt>
                                        </p:tgtEl>
                                        <p:attrNameLst>
                                          <p:attrName>style.visibility</p:attrName>
                                        </p:attrNameLst>
                                      </p:cBhvr>
                                      <p:to>
                                        <p:strVal val="visible"/>
                                      </p:to>
                                    </p:set>
                                    <p:anim calcmode="lin" valueType="num">
                                      <p:cBhvr>
                                        <p:cTn id="70"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71"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72" dur="500"/>
                                        <p:tgtEl>
                                          <p:spTgt spid="6">
                                            <p:txEl>
                                              <p:p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6">
                                            <p:txEl>
                                              <p:pRg st="3" end="3"/>
                                            </p:txEl>
                                          </p:spTgt>
                                        </p:tgtEl>
                                        <p:attrNameLst>
                                          <p:attrName>style.visibility</p:attrName>
                                        </p:attrNameLst>
                                      </p:cBhvr>
                                      <p:to>
                                        <p:strVal val="visible"/>
                                      </p:to>
                                    </p:set>
                                    <p:anim calcmode="lin" valueType="num">
                                      <p:cBhvr>
                                        <p:cTn id="77"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78"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79"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5" grpId="0"/>
      <p:bldP spid="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1FE8C18-8C57-50F3-BA40-4A3B015D83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2BDEE7-AC9C-33CB-78D5-51BA2DC38D52}"/>
              </a:ext>
              <a:ext uri="{C183D7F6-B498-43B3-948B-1728B52AA6E4}">
                <adec:decorative xmlns:adec="http://schemas.microsoft.com/office/drawing/2017/decorative" val="0"/>
              </a:ext>
            </a:extLst>
          </p:cNvPr>
          <p:cNvSpPr>
            <a:spLocks noGrp="1"/>
          </p:cNvSpPr>
          <p:nvPr>
            <p:ph type="title"/>
          </p:nvPr>
        </p:nvSpPr>
        <p:spPr>
          <a:xfrm>
            <a:off x="839790" y="236330"/>
            <a:ext cx="4762501" cy="2660779"/>
          </a:xfrm>
        </p:spPr>
        <p:txBody>
          <a:bodyPr>
            <a:normAutofit/>
          </a:bodyPr>
          <a:lstStyle/>
          <a:p>
            <a:pPr algn="ctr"/>
            <a:r>
              <a:rPr lang="en-US" sz="3600" b="1" dirty="0">
                <a:effectLst>
                  <a:outerShdw blurRad="38100" dist="38100" dir="2700000" algn="tl">
                    <a:srgbClr val="000000">
                      <a:alpha val="43137"/>
                    </a:srgbClr>
                  </a:outerShdw>
                </a:effectLst>
              </a:rPr>
              <a:t>Would this not be a Monday morning observance of the lord’s supper?</a:t>
            </a:r>
          </a:p>
        </p:txBody>
      </p:sp>
      <p:sp>
        <p:nvSpPr>
          <p:cNvPr id="3" name="Subtitle 2">
            <a:extLst>
              <a:ext uri="{FF2B5EF4-FFF2-40B4-BE49-F238E27FC236}">
                <a16:creationId xmlns:a16="http://schemas.microsoft.com/office/drawing/2014/main" id="{49F4582A-2BA8-8272-96AB-89C5EBA64E2C}"/>
              </a:ext>
              <a:ext uri="{C183D7F6-B498-43B3-948B-1728B52AA6E4}">
                <adec:decorative xmlns:adec="http://schemas.microsoft.com/office/drawing/2017/decorative" val="0"/>
              </a:ext>
            </a:extLst>
          </p:cNvPr>
          <p:cNvSpPr>
            <a:spLocks noGrp="1"/>
          </p:cNvSpPr>
          <p:nvPr>
            <p:ph idx="1"/>
          </p:nvPr>
        </p:nvSpPr>
        <p:spPr>
          <a:xfrm>
            <a:off x="706324" y="3078178"/>
            <a:ext cx="5131356" cy="3476532"/>
          </a:xfrm>
        </p:spPr>
        <p:txBody>
          <a:bodyPr>
            <a:noAutofit/>
          </a:bodyPr>
          <a:lstStyle/>
          <a:p>
            <a:pPr algn="ctr">
              <a:lnSpc>
                <a:spcPct val="100000"/>
              </a:lnSpc>
            </a:pPr>
            <a:r>
              <a:rPr lang="en-US" sz="2800" dirty="0"/>
              <a:t>Jews began in the evening at sundown and lasted until sundown the following day</a:t>
            </a:r>
            <a:endParaRPr lang="en-US" sz="2800" b="1" dirty="0"/>
          </a:p>
          <a:p>
            <a:pPr algn="ctr">
              <a:lnSpc>
                <a:spcPct val="100000"/>
              </a:lnSpc>
            </a:pPr>
            <a:r>
              <a:rPr lang="en-US" sz="2800" dirty="0"/>
              <a:t>Paul’s pre-midnight preaching was on our Saturday evening, but it was the beginning of their “first day.” </a:t>
            </a:r>
            <a:br>
              <a:rPr lang="en-US" sz="2800" dirty="0"/>
            </a:br>
            <a:endParaRPr lang="en-US" sz="2800" dirty="0"/>
          </a:p>
        </p:txBody>
      </p:sp>
      <p:sp>
        <p:nvSpPr>
          <p:cNvPr id="5" name="TextBox 4">
            <a:extLst>
              <a:ext uri="{FF2B5EF4-FFF2-40B4-BE49-F238E27FC236}">
                <a16:creationId xmlns:a16="http://schemas.microsoft.com/office/drawing/2014/main" id="{9D3A785B-71D4-E6D4-CF28-BCD990FF896E}"/>
              </a:ext>
            </a:extLst>
          </p:cNvPr>
          <p:cNvSpPr txBox="1"/>
          <p:nvPr/>
        </p:nvSpPr>
        <p:spPr>
          <a:xfrm>
            <a:off x="6589711" y="408346"/>
            <a:ext cx="4688859" cy="5632311"/>
          </a:xfrm>
          <a:prstGeom prst="rect">
            <a:avLst/>
          </a:prstGeom>
          <a:noFill/>
        </p:spPr>
        <p:txBody>
          <a:bodyPr wrap="square" rtlCol="0">
            <a:spAutoFit/>
          </a:bodyPr>
          <a:lstStyle/>
          <a:p>
            <a:pPr algn="ctr"/>
            <a:r>
              <a:rPr lang="en-US" sz="3600" b="1" dirty="0"/>
              <a:t>God did not specify which method of time to use, but did specify the numerical day of the week in which the Supper of the Lord is to be kept, Christians should abide by the standards of time wherever they reside</a:t>
            </a:r>
          </a:p>
        </p:txBody>
      </p:sp>
    </p:spTree>
    <p:extLst>
      <p:ext uri="{BB962C8B-B14F-4D97-AF65-F5344CB8AC3E}">
        <p14:creationId xmlns:p14="http://schemas.microsoft.com/office/powerpoint/2010/main" val="251999193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strVal val="#ppt_w*0.70"/>
                                          </p:val>
                                        </p:tav>
                                        <p:tav tm="100000">
                                          <p:val>
                                            <p:strVal val="#ppt_w"/>
                                          </p:val>
                                        </p:tav>
                                      </p:tavLst>
                                    </p:anim>
                                    <p:anim calcmode="lin" valueType="num">
                                      <p:cBhvr>
                                        <p:cTn id="29" dur="1000" fill="hold"/>
                                        <p:tgtEl>
                                          <p:spTgt spid="5"/>
                                        </p:tgtEl>
                                        <p:attrNameLst>
                                          <p:attrName>ppt_h</p:attrName>
                                        </p:attrNameLst>
                                      </p:cBhvr>
                                      <p:tavLst>
                                        <p:tav tm="0">
                                          <p:val>
                                            <p:strVal val="#ppt_h"/>
                                          </p:val>
                                        </p:tav>
                                        <p:tav tm="100000">
                                          <p:val>
                                            <p:strVal val="#ppt_h"/>
                                          </p:val>
                                        </p:tav>
                                      </p:tavLst>
                                    </p:anim>
                                    <p:animEffect transition="in" filter="fade">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759B16C-271C-86AF-DB41-561FC653C2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50E36B-A2F8-0F5D-5160-3B058A7C4149}"/>
              </a:ext>
              <a:ext uri="{C183D7F6-B498-43B3-948B-1728B52AA6E4}">
                <adec:decorative xmlns:adec="http://schemas.microsoft.com/office/drawing/2017/decorative" val="0"/>
              </a:ext>
            </a:extLst>
          </p:cNvPr>
          <p:cNvSpPr>
            <a:spLocks noGrp="1"/>
          </p:cNvSpPr>
          <p:nvPr>
            <p:ph type="title"/>
          </p:nvPr>
        </p:nvSpPr>
        <p:spPr>
          <a:xfrm>
            <a:off x="839790" y="236331"/>
            <a:ext cx="4762501" cy="1836913"/>
          </a:xfrm>
        </p:spPr>
        <p:txBody>
          <a:bodyPr>
            <a:normAutofit fontScale="90000"/>
          </a:bodyPr>
          <a:lstStyle/>
          <a:p>
            <a:pPr algn="ctr"/>
            <a:r>
              <a:rPr lang="en-US" sz="4400" b="1" dirty="0">
                <a:effectLst>
                  <a:outerShdw blurRad="38100" dist="38100" dir="2700000" algn="tl">
                    <a:srgbClr val="000000">
                      <a:alpha val="43137"/>
                    </a:srgbClr>
                  </a:outerShdw>
                </a:effectLst>
              </a:rPr>
              <a:t>What is the purpose of the lord’s supper?</a:t>
            </a:r>
          </a:p>
        </p:txBody>
      </p:sp>
      <p:sp>
        <p:nvSpPr>
          <p:cNvPr id="3" name="Subtitle 2">
            <a:extLst>
              <a:ext uri="{FF2B5EF4-FFF2-40B4-BE49-F238E27FC236}">
                <a16:creationId xmlns:a16="http://schemas.microsoft.com/office/drawing/2014/main" id="{0024D505-290B-A4D8-2087-9CB67109FF06}"/>
              </a:ext>
              <a:ext uri="{C183D7F6-B498-43B3-948B-1728B52AA6E4}">
                <adec:decorative xmlns:adec="http://schemas.microsoft.com/office/drawing/2017/decorative" val="0"/>
              </a:ext>
            </a:extLst>
          </p:cNvPr>
          <p:cNvSpPr>
            <a:spLocks noGrp="1"/>
          </p:cNvSpPr>
          <p:nvPr>
            <p:ph idx="1"/>
          </p:nvPr>
        </p:nvSpPr>
        <p:spPr>
          <a:xfrm>
            <a:off x="706324" y="2073244"/>
            <a:ext cx="5131356" cy="4481466"/>
          </a:xfrm>
        </p:spPr>
        <p:txBody>
          <a:bodyPr>
            <a:noAutofit/>
          </a:bodyPr>
          <a:lstStyle/>
          <a:p>
            <a:pPr algn="ctr">
              <a:lnSpc>
                <a:spcPct val="80000"/>
              </a:lnSpc>
            </a:pPr>
            <a:r>
              <a:rPr lang="en-US" sz="3800" dirty="0"/>
              <a:t>Not designed to satisfy physical hunger or thirst – 1 Corinthians 11:20-22</a:t>
            </a:r>
            <a:endParaRPr lang="en-US" sz="3800" b="1" dirty="0"/>
          </a:p>
          <a:p>
            <a:pPr algn="ctr">
              <a:lnSpc>
                <a:spcPct val="80000"/>
              </a:lnSpc>
            </a:pPr>
            <a:r>
              <a:rPr lang="en-US" sz="3800" dirty="0"/>
              <a:t>“his own supper” / “the Lord’s supper”</a:t>
            </a:r>
          </a:p>
          <a:p>
            <a:pPr algn="ctr">
              <a:lnSpc>
                <a:spcPct val="80000"/>
              </a:lnSpc>
            </a:pPr>
            <a:r>
              <a:rPr lang="en-US" sz="3800" dirty="0"/>
              <a:t>Eating and Drinking is to be done at home! V.22</a:t>
            </a:r>
          </a:p>
        </p:txBody>
      </p:sp>
      <p:sp>
        <p:nvSpPr>
          <p:cNvPr id="5" name="TextBox 4">
            <a:extLst>
              <a:ext uri="{FF2B5EF4-FFF2-40B4-BE49-F238E27FC236}">
                <a16:creationId xmlns:a16="http://schemas.microsoft.com/office/drawing/2014/main" id="{4EF52306-31C1-A189-C6F2-D199D334E6E7}"/>
              </a:ext>
            </a:extLst>
          </p:cNvPr>
          <p:cNvSpPr txBox="1"/>
          <p:nvPr/>
        </p:nvSpPr>
        <p:spPr>
          <a:xfrm>
            <a:off x="6589710" y="431512"/>
            <a:ext cx="4688859" cy="1446550"/>
          </a:xfrm>
          <a:prstGeom prst="rect">
            <a:avLst/>
          </a:prstGeom>
          <a:noFill/>
        </p:spPr>
        <p:txBody>
          <a:bodyPr wrap="square" rtlCol="0">
            <a:spAutoFit/>
          </a:bodyPr>
          <a:lstStyle/>
          <a:p>
            <a:pPr algn="ctr"/>
            <a:r>
              <a:rPr lang="en-US" sz="4400" b="1" dirty="0">
                <a:effectLst>
                  <a:outerShdw blurRad="38100" dist="38100" dir="2700000" algn="tl">
                    <a:srgbClr val="000000">
                      <a:alpha val="43137"/>
                    </a:srgbClr>
                  </a:outerShdw>
                </a:effectLst>
              </a:rPr>
              <a:t>TO BRING CHRIST TO OUR MEMORY</a:t>
            </a:r>
          </a:p>
        </p:txBody>
      </p:sp>
      <p:sp>
        <p:nvSpPr>
          <p:cNvPr id="6" name="Subtitle 2">
            <a:extLst>
              <a:ext uri="{FF2B5EF4-FFF2-40B4-BE49-F238E27FC236}">
                <a16:creationId xmlns:a16="http://schemas.microsoft.com/office/drawing/2014/main" id="{B8DE7FB8-2F8C-1CEE-9135-CCADD0A0E68C}"/>
              </a:ext>
              <a:ext uri="{C183D7F6-B498-43B3-948B-1728B52AA6E4}">
                <adec:decorative xmlns:adec="http://schemas.microsoft.com/office/drawing/2017/decorative" val="0"/>
              </a:ext>
            </a:extLst>
          </p:cNvPr>
          <p:cNvSpPr txBox="1">
            <a:spLocks/>
          </p:cNvSpPr>
          <p:nvPr/>
        </p:nvSpPr>
        <p:spPr>
          <a:xfrm>
            <a:off x="6368461" y="2073244"/>
            <a:ext cx="5131356" cy="4160599"/>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2pPr>
            <a:lvl3pPr marL="9144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13716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8288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600"/>
              </a:spcBef>
            </a:pPr>
            <a:r>
              <a:rPr lang="en-US" sz="3600" dirty="0"/>
              <a:t>Luke 22:19 “…do this in remembrance of Me.”</a:t>
            </a:r>
            <a:endParaRPr lang="en-US" sz="3600" b="1" dirty="0"/>
          </a:p>
          <a:p>
            <a:pPr lvl="0" algn="ctr">
              <a:lnSpc>
                <a:spcPct val="100000"/>
              </a:lnSpc>
              <a:spcBef>
                <a:spcPts val="0"/>
              </a:spcBef>
            </a:pPr>
            <a:r>
              <a:rPr lang="en-US" sz="4000" b="1" dirty="0">
                <a:solidFill>
                  <a:prstClr val="black"/>
                </a:solidFill>
                <a:effectLst>
                  <a:outerShdw blurRad="38100" dist="38100" dir="2700000" algn="tl">
                    <a:srgbClr val="000000">
                      <a:alpha val="43137"/>
                    </a:srgbClr>
                  </a:outerShdw>
                </a:effectLst>
              </a:rPr>
              <a:t>TO PROCLAIM HIS DEATH</a:t>
            </a:r>
          </a:p>
          <a:p>
            <a:pPr algn="ctr">
              <a:lnSpc>
                <a:spcPct val="100000"/>
              </a:lnSpc>
              <a:spcBef>
                <a:spcPts val="600"/>
              </a:spcBef>
            </a:pPr>
            <a:r>
              <a:rPr lang="en-US" sz="3600" dirty="0"/>
              <a:t>1 Corinthians 11:26 “you proclaim the Lord’s death till He comes.”</a:t>
            </a:r>
          </a:p>
        </p:txBody>
      </p:sp>
    </p:spTree>
    <p:extLst>
      <p:ext uri="{BB962C8B-B14F-4D97-AF65-F5344CB8AC3E}">
        <p14:creationId xmlns:p14="http://schemas.microsoft.com/office/powerpoint/2010/main" val="20528023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ppt_w</p:attrName>
                                        </p:attrNameLst>
                                      </p:cBhvr>
                                      <p:tavLst>
                                        <p:tav tm="0">
                                          <p:val>
                                            <p:strVal val="#ppt_w*0.70"/>
                                          </p:val>
                                        </p:tav>
                                        <p:tav tm="100000">
                                          <p:val>
                                            <p:strVal val="#ppt_w"/>
                                          </p:val>
                                        </p:tav>
                                      </p:tavLst>
                                    </p:anim>
                                    <p:anim calcmode="lin" valueType="num">
                                      <p:cBhvr>
                                        <p:cTn id="36" dur="1000" fill="hold"/>
                                        <p:tgtEl>
                                          <p:spTgt spid="5"/>
                                        </p:tgtEl>
                                        <p:attrNameLst>
                                          <p:attrName>ppt_h</p:attrName>
                                        </p:attrNameLst>
                                      </p:cBhvr>
                                      <p:tavLst>
                                        <p:tav tm="0">
                                          <p:val>
                                            <p:strVal val="#ppt_h"/>
                                          </p:val>
                                        </p:tav>
                                        <p:tav tm="100000">
                                          <p:val>
                                            <p:strVal val="#ppt_h"/>
                                          </p:val>
                                        </p:tav>
                                      </p:tavLst>
                                    </p:anim>
                                    <p:animEffect transition="in" filter="fade">
                                      <p:cBhvr>
                                        <p:cTn id="37" dur="10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 calcmode="lin" valueType="num">
                                      <p:cBhvr>
                                        <p:cTn id="42"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6">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6">
                                            <p:txEl>
                                              <p:pRg st="1" end="1"/>
                                            </p:txEl>
                                          </p:spTgt>
                                        </p:tgtEl>
                                        <p:attrNameLst>
                                          <p:attrName>style.visibility</p:attrName>
                                        </p:attrNameLst>
                                      </p:cBhvr>
                                      <p:to>
                                        <p:strVal val="visible"/>
                                      </p:to>
                                    </p:set>
                                    <p:anim calcmode="lin" valueType="num">
                                      <p:cBhvr>
                                        <p:cTn id="49"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50"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51" dur="500"/>
                                        <p:tgtEl>
                                          <p:spTgt spid="6">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6">
                                            <p:txEl>
                                              <p:pRg st="2" end="2"/>
                                            </p:txEl>
                                          </p:spTgt>
                                        </p:tgtEl>
                                        <p:attrNameLst>
                                          <p:attrName>style.visibility</p:attrName>
                                        </p:attrNameLst>
                                      </p:cBhvr>
                                      <p:to>
                                        <p:strVal val="visible"/>
                                      </p:to>
                                    </p:set>
                                    <p:anim calcmode="lin" valueType="num">
                                      <p:cBhvr>
                                        <p:cTn id="56"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57"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58"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5" grpId="0"/>
      <p:bldP spid="6"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30FA4A4-CCFC-FC0C-6589-AB8A637E91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E287BD-593B-DAB5-979E-A4D438BC4D0E}"/>
              </a:ext>
              <a:ext uri="{C183D7F6-B498-43B3-948B-1728B52AA6E4}">
                <adec:decorative xmlns:adec="http://schemas.microsoft.com/office/drawing/2017/decorative" val="0"/>
              </a:ext>
            </a:extLst>
          </p:cNvPr>
          <p:cNvSpPr>
            <a:spLocks noGrp="1"/>
          </p:cNvSpPr>
          <p:nvPr>
            <p:ph type="title"/>
          </p:nvPr>
        </p:nvSpPr>
        <p:spPr>
          <a:xfrm>
            <a:off x="839790" y="236331"/>
            <a:ext cx="4762501" cy="1836913"/>
          </a:xfrm>
        </p:spPr>
        <p:txBody>
          <a:bodyPr>
            <a:noAutofit/>
          </a:bodyPr>
          <a:lstStyle/>
          <a:p>
            <a:pPr algn="ctr"/>
            <a:r>
              <a:rPr lang="en-US" sz="4400" b="1" dirty="0">
                <a:effectLst>
                  <a:outerShdw blurRad="38100" dist="38100" dir="2700000" algn="tl">
                    <a:srgbClr val="000000">
                      <a:alpha val="43137"/>
                    </a:srgbClr>
                  </a:outerShdw>
                </a:effectLst>
              </a:rPr>
              <a:t>The importance of this supper</a:t>
            </a:r>
          </a:p>
        </p:txBody>
      </p:sp>
      <p:sp>
        <p:nvSpPr>
          <p:cNvPr id="3" name="Subtitle 2">
            <a:extLst>
              <a:ext uri="{FF2B5EF4-FFF2-40B4-BE49-F238E27FC236}">
                <a16:creationId xmlns:a16="http://schemas.microsoft.com/office/drawing/2014/main" id="{64A4B070-612A-2EA6-E1C3-6617E37BEEBD}"/>
              </a:ext>
              <a:ext uri="{C183D7F6-B498-43B3-948B-1728B52AA6E4}">
                <adec:decorative xmlns:adec="http://schemas.microsoft.com/office/drawing/2017/decorative" val="0"/>
              </a:ext>
            </a:extLst>
          </p:cNvPr>
          <p:cNvSpPr>
            <a:spLocks noGrp="1"/>
          </p:cNvSpPr>
          <p:nvPr>
            <p:ph idx="1"/>
          </p:nvPr>
        </p:nvSpPr>
        <p:spPr>
          <a:xfrm>
            <a:off x="692184" y="2209046"/>
            <a:ext cx="5131356" cy="4160599"/>
          </a:xfrm>
        </p:spPr>
        <p:txBody>
          <a:bodyPr>
            <a:noAutofit/>
          </a:bodyPr>
          <a:lstStyle/>
          <a:p>
            <a:pPr algn="ctr">
              <a:lnSpc>
                <a:spcPct val="80000"/>
              </a:lnSpc>
            </a:pPr>
            <a:r>
              <a:rPr lang="en-US" sz="3800" dirty="0"/>
              <a:t>Continued Steadfastly- Acts 2:42 “continued steadfastly in the… breaking of bread,…”</a:t>
            </a:r>
            <a:endParaRPr lang="en-US" sz="3800" b="1" dirty="0"/>
          </a:p>
          <a:p>
            <a:pPr algn="ctr">
              <a:lnSpc>
                <a:spcPct val="80000"/>
              </a:lnSpc>
            </a:pPr>
            <a:r>
              <a:rPr lang="en-US" sz="3800" dirty="0"/>
              <a:t>1 Corinthians 11:33 “when you come together to eat”</a:t>
            </a:r>
          </a:p>
          <a:p>
            <a:pPr algn="ctr">
              <a:lnSpc>
                <a:spcPct val="80000"/>
              </a:lnSpc>
            </a:pPr>
            <a:r>
              <a:rPr lang="en-US" sz="3800" dirty="0"/>
              <a:t>To be done </a:t>
            </a:r>
            <a:r>
              <a:rPr lang="en-US" sz="3800" b="1" dirty="0">
                <a:effectLst>
                  <a:outerShdw blurRad="38100" dist="38100" dir="2700000" algn="tl">
                    <a:srgbClr val="000000">
                      <a:alpha val="43137"/>
                    </a:srgbClr>
                  </a:outerShdw>
                </a:effectLst>
              </a:rPr>
              <a:t>TOGETHER!</a:t>
            </a:r>
          </a:p>
        </p:txBody>
      </p:sp>
      <p:sp>
        <p:nvSpPr>
          <p:cNvPr id="6" name="Subtitle 2">
            <a:extLst>
              <a:ext uri="{FF2B5EF4-FFF2-40B4-BE49-F238E27FC236}">
                <a16:creationId xmlns:a16="http://schemas.microsoft.com/office/drawing/2014/main" id="{661BF2D9-8D86-3BF7-1C69-D40BFA2C968B}"/>
              </a:ext>
              <a:ext uri="{C183D7F6-B498-43B3-948B-1728B52AA6E4}">
                <adec:decorative xmlns:adec="http://schemas.microsoft.com/office/drawing/2017/decorative" val="0"/>
              </a:ext>
            </a:extLst>
          </p:cNvPr>
          <p:cNvSpPr txBox="1">
            <a:spLocks/>
          </p:cNvSpPr>
          <p:nvPr/>
        </p:nvSpPr>
        <p:spPr>
          <a:xfrm>
            <a:off x="6368460" y="634274"/>
            <a:ext cx="5131356" cy="5735371"/>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2pPr>
            <a:lvl3pPr marL="9144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13716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8288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600"/>
              </a:spcBef>
            </a:pPr>
            <a:r>
              <a:rPr lang="en-US" sz="3700" dirty="0"/>
              <a:t>1 Corinthians 11:20</a:t>
            </a:r>
            <a:endParaRPr lang="en-US" sz="3700" b="1" dirty="0"/>
          </a:p>
          <a:p>
            <a:pPr algn="ctr">
              <a:lnSpc>
                <a:spcPct val="100000"/>
              </a:lnSpc>
              <a:spcBef>
                <a:spcPts val="600"/>
              </a:spcBef>
            </a:pPr>
            <a:r>
              <a:rPr lang="en-US" sz="3700" dirty="0"/>
              <a:t>“not possible to eat the Lord’s supper”</a:t>
            </a:r>
          </a:p>
          <a:p>
            <a:pPr algn="ctr">
              <a:lnSpc>
                <a:spcPct val="100000"/>
              </a:lnSpc>
              <a:spcBef>
                <a:spcPts val="600"/>
              </a:spcBef>
            </a:pPr>
            <a:r>
              <a:rPr lang="en-US" sz="3700" b="1" dirty="0">
                <a:effectLst>
                  <a:outerShdw blurRad="38100" dist="38100" dir="2700000" algn="tl">
                    <a:srgbClr val="000000">
                      <a:alpha val="43137"/>
                    </a:srgbClr>
                  </a:outerShdw>
                </a:effectLst>
              </a:rPr>
              <a:t>WHY?</a:t>
            </a:r>
          </a:p>
          <a:p>
            <a:pPr algn="ctr">
              <a:lnSpc>
                <a:spcPct val="100000"/>
              </a:lnSpc>
              <a:spcBef>
                <a:spcPts val="600"/>
              </a:spcBef>
            </a:pPr>
            <a:r>
              <a:rPr lang="en-US" sz="3700" dirty="0"/>
              <a:t>They were not doing it </a:t>
            </a:r>
            <a:r>
              <a:rPr lang="en-US" sz="3700" b="1" dirty="0">
                <a:effectLst>
                  <a:outerShdw blurRad="38100" dist="38100" dir="2700000" algn="tl">
                    <a:srgbClr val="000000">
                      <a:alpha val="43137"/>
                    </a:srgbClr>
                  </a:outerShdw>
                </a:effectLst>
              </a:rPr>
              <a:t>TOGETHER!</a:t>
            </a:r>
          </a:p>
          <a:p>
            <a:pPr algn="ctr">
              <a:lnSpc>
                <a:spcPct val="100000"/>
              </a:lnSpc>
              <a:spcBef>
                <a:spcPts val="600"/>
              </a:spcBef>
            </a:pPr>
            <a:r>
              <a:rPr lang="en-US" sz="3700" dirty="0"/>
              <a:t>A </a:t>
            </a:r>
            <a:r>
              <a:rPr lang="en-US" sz="3700" b="1" dirty="0">
                <a:effectLst>
                  <a:outerShdw blurRad="38100" dist="38100" dir="2700000" algn="tl">
                    <a:srgbClr val="000000">
                      <a:alpha val="43137"/>
                    </a:srgbClr>
                  </a:outerShdw>
                </a:effectLst>
              </a:rPr>
              <a:t>TOGETHER</a:t>
            </a:r>
            <a:r>
              <a:rPr lang="en-US" sz="3700" dirty="0"/>
              <a:t> function of the local congregation</a:t>
            </a:r>
          </a:p>
          <a:p>
            <a:pPr algn="ctr">
              <a:lnSpc>
                <a:spcPct val="100000"/>
              </a:lnSpc>
              <a:spcBef>
                <a:spcPts val="600"/>
              </a:spcBef>
            </a:pPr>
            <a:r>
              <a:rPr lang="en-US" sz="3700" dirty="0"/>
              <a:t>“wait for one another”</a:t>
            </a:r>
          </a:p>
        </p:txBody>
      </p:sp>
    </p:spTree>
    <p:extLst>
      <p:ext uri="{BB962C8B-B14F-4D97-AF65-F5344CB8AC3E}">
        <p14:creationId xmlns:p14="http://schemas.microsoft.com/office/powerpoint/2010/main" val="375939767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 calcmode="lin" valueType="num">
                                      <p:cBhvr>
                                        <p:cTn id="35"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6">
                                            <p:txEl>
                                              <p:pRg st="1" end="1"/>
                                            </p:txEl>
                                          </p:spTgt>
                                        </p:tgtEl>
                                        <p:attrNameLst>
                                          <p:attrName>style.visibility</p:attrName>
                                        </p:attrNameLst>
                                      </p:cBhvr>
                                      <p:to>
                                        <p:strVal val="visible"/>
                                      </p:to>
                                    </p:set>
                                    <p:anim calcmode="lin" valueType="num">
                                      <p:cBhvr>
                                        <p:cTn id="42"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43"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44" dur="500"/>
                                        <p:tgtEl>
                                          <p:spTgt spid="6">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6">
                                            <p:txEl>
                                              <p:pRg st="2" end="2"/>
                                            </p:txEl>
                                          </p:spTgt>
                                        </p:tgtEl>
                                        <p:attrNameLst>
                                          <p:attrName>style.visibility</p:attrName>
                                        </p:attrNameLst>
                                      </p:cBhvr>
                                      <p:to>
                                        <p:strVal val="visible"/>
                                      </p:to>
                                    </p:set>
                                    <p:anim calcmode="lin" valueType="num">
                                      <p:cBhvr>
                                        <p:cTn id="49"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50"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51" dur="500"/>
                                        <p:tgtEl>
                                          <p:spTgt spid="6">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6">
                                            <p:txEl>
                                              <p:pRg st="3" end="3"/>
                                            </p:txEl>
                                          </p:spTgt>
                                        </p:tgtEl>
                                        <p:attrNameLst>
                                          <p:attrName>style.visibility</p:attrName>
                                        </p:attrNameLst>
                                      </p:cBhvr>
                                      <p:to>
                                        <p:strVal val="visible"/>
                                      </p:to>
                                    </p:set>
                                    <p:anim calcmode="lin" valueType="num">
                                      <p:cBhvr>
                                        <p:cTn id="56"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57"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58" dur="500"/>
                                        <p:tgtEl>
                                          <p:spTgt spid="6">
                                            <p:txEl>
                                              <p:pRg st="3" end="3"/>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6">
                                            <p:txEl>
                                              <p:pRg st="4" end="4"/>
                                            </p:txEl>
                                          </p:spTgt>
                                        </p:tgtEl>
                                        <p:attrNameLst>
                                          <p:attrName>style.visibility</p:attrName>
                                        </p:attrNameLst>
                                      </p:cBhvr>
                                      <p:to>
                                        <p:strVal val="visible"/>
                                      </p:to>
                                    </p:set>
                                    <p:anim calcmode="lin" valueType="num">
                                      <p:cBhvr>
                                        <p:cTn id="63"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64"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65" dur="500"/>
                                        <p:tgtEl>
                                          <p:spTgt spid="6">
                                            <p:txEl>
                                              <p:pRg st="4" end="4"/>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6">
                                            <p:txEl>
                                              <p:pRg st="5" end="5"/>
                                            </p:txEl>
                                          </p:spTgt>
                                        </p:tgtEl>
                                        <p:attrNameLst>
                                          <p:attrName>style.visibility</p:attrName>
                                        </p:attrNameLst>
                                      </p:cBhvr>
                                      <p:to>
                                        <p:strVal val="visible"/>
                                      </p:to>
                                    </p:set>
                                    <p:anim calcmode="lin" valueType="num">
                                      <p:cBhvr>
                                        <p:cTn id="70" dur="500" fill="hold"/>
                                        <p:tgtEl>
                                          <p:spTgt spid="6">
                                            <p:txEl>
                                              <p:pRg st="5" end="5"/>
                                            </p:txEl>
                                          </p:spTgt>
                                        </p:tgtEl>
                                        <p:attrNameLst>
                                          <p:attrName>ppt_w</p:attrName>
                                        </p:attrNameLst>
                                      </p:cBhvr>
                                      <p:tavLst>
                                        <p:tav tm="0">
                                          <p:val>
                                            <p:fltVal val="0"/>
                                          </p:val>
                                        </p:tav>
                                        <p:tav tm="100000">
                                          <p:val>
                                            <p:strVal val="#ppt_w"/>
                                          </p:val>
                                        </p:tav>
                                      </p:tavLst>
                                    </p:anim>
                                    <p:anim calcmode="lin" valueType="num">
                                      <p:cBhvr>
                                        <p:cTn id="71" dur="500" fill="hold"/>
                                        <p:tgtEl>
                                          <p:spTgt spid="6">
                                            <p:txEl>
                                              <p:pRg st="5" end="5"/>
                                            </p:txEl>
                                          </p:spTgt>
                                        </p:tgtEl>
                                        <p:attrNameLst>
                                          <p:attrName>ppt_h</p:attrName>
                                        </p:attrNameLst>
                                      </p:cBhvr>
                                      <p:tavLst>
                                        <p:tav tm="0">
                                          <p:val>
                                            <p:fltVal val="0"/>
                                          </p:val>
                                        </p:tav>
                                        <p:tav tm="100000">
                                          <p:val>
                                            <p:strVal val="#ppt_h"/>
                                          </p:val>
                                        </p:tav>
                                      </p:tavLst>
                                    </p:anim>
                                    <p:animEffect transition="in" filter="fade">
                                      <p:cBhvr>
                                        <p:cTn id="7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059D309-9298-1BD5-7EDB-F61EFF678D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DAFE02-7973-A706-8E81-D823BC652ECE}"/>
              </a:ext>
              <a:ext uri="{C183D7F6-B498-43B3-948B-1728B52AA6E4}">
                <adec:decorative xmlns:adec="http://schemas.microsoft.com/office/drawing/2017/decorative" val="0"/>
              </a:ext>
            </a:extLst>
          </p:cNvPr>
          <p:cNvSpPr>
            <a:spLocks noGrp="1"/>
          </p:cNvSpPr>
          <p:nvPr>
            <p:ph type="title"/>
          </p:nvPr>
        </p:nvSpPr>
        <p:spPr>
          <a:xfrm>
            <a:off x="839790" y="236332"/>
            <a:ext cx="4762501" cy="1737324"/>
          </a:xfrm>
        </p:spPr>
        <p:txBody>
          <a:bodyPr>
            <a:normAutofit fontScale="90000"/>
          </a:bodyPr>
          <a:lstStyle/>
          <a:p>
            <a:pPr algn="ctr"/>
            <a:r>
              <a:rPr lang="en-US" sz="4400" b="1" dirty="0">
                <a:effectLst>
                  <a:outerShdw blurRad="38100" dist="38100" dir="2700000" algn="tl">
                    <a:srgbClr val="000000">
                      <a:alpha val="43137"/>
                    </a:srgbClr>
                  </a:outerShdw>
                </a:effectLst>
              </a:rPr>
              <a:t>The institution of the lord’s supper</a:t>
            </a:r>
          </a:p>
        </p:txBody>
      </p:sp>
      <p:sp>
        <p:nvSpPr>
          <p:cNvPr id="3" name="Subtitle 2">
            <a:extLst>
              <a:ext uri="{FF2B5EF4-FFF2-40B4-BE49-F238E27FC236}">
                <a16:creationId xmlns:a16="http://schemas.microsoft.com/office/drawing/2014/main" id="{B0E5142F-8225-32DD-617C-F100EFD42B67}"/>
              </a:ext>
              <a:ext uri="{C183D7F6-B498-43B3-948B-1728B52AA6E4}">
                <adec:decorative xmlns:adec="http://schemas.microsoft.com/office/drawing/2017/decorative" val="0"/>
              </a:ext>
            </a:extLst>
          </p:cNvPr>
          <p:cNvSpPr>
            <a:spLocks noGrp="1"/>
          </p:cNvSpPr>
          <p:nvPr>
            <p:ph idx="1"/>
          </p:nvPr>
        </p:nvSpPr>
        <p:spPr>
          <a:xfrm>
            <a:off x="706324" y="1973656"/>
            <a:ext cx="5131356" cy="4581054"/>
          </a:xfrm>
        </p:spPr>
        <p:txBody>
          <a:bodyPr>
            <a:noAutofit/>
          </a:bodyPr>
          <a:lstStyle/>
          <a:p>
            <a:pPr algn="ctr">
              <a:lnSpc>
                <a:spcPct val="80000"/>
              </a:lnSpc>
            </a:pPr>
            <a:r>
              <a:rPr lang="en-US" sz="3200" dirty="0"/>
              <a:t>At the “Last Supper,” of Jesus’ Last Observance of The Passover Feast</a:t>
            </a:r>
          </a:p>
          <a:p>
            <a:pPr algn="ctr">
              <a:lnSpc>
                <a:spcPct val="80000"/>
              </a:lnSpc>
            </a:pPr>
            <a:r>
              <a:rPr lang="en-US" sz="3200" dirty="0"/>
              <a:t>1 Corinthians 11:23-25</a:t>
            </a:r>
          </a:p>
          <a:p>
            <a:pPr algn="ctr">
              <a:lnSpc>
                <a:spcPct val="80000"/>
              </a:lnSpc>
            </a:pPr>
            <a:r>
              <a:rPr lang="en-US" sz="3200" dirty="0"/>
              <a:t>Paul received from the Lord &amp; delivered to the saints!</a:t>
            </a:r>
          </a:p>
          <a:p>
            <a:pPr algn="ctr">
              <a:lnSpc>
                <a:spcPct val="80000"/>
              </a:lnSpc>
            </a:pPr>
            <a:r>
              <a:rPr lang="en-US" sz="3200" dirty="0"/>
              <a:t>Elements of the Lord’s Supper are:</a:t>
            </a:r>
          </a:p>
          <a:p>
            <a:pPr algn="ctr">
              <a:lnSpc>
                <a:spcPct val="80000"/>
              </a:lnSpc>
            </a:pPr>
            <a:r>
              <a:rPr lang="en-US" sz="3200" dirty="0"/>
              <a:t>Unleavened Bread and Fruit of The Vine</a:t>
            </a:r>
          </a:p>
        </p:txBody>
      </p:sp>
      <p:sp>
        <p:nvSpPr>
          <p:cNvPr id="6" name="Subtitle 2">
            <a:extLst>
              <a:ext uri="{FF2B5EF4-FFF2-40B4-BE49-F238E27FC236}">
                <a16:creationId xmlns:a16="http://schemas.microsoft.com/office/drawing/2014/main" id="{2FCAC541-A899-1F3B-1170-8F86675739C5}"/>
              </a:ext>
              <a:ext uri="{C183D7F6-B498-43B3-948B-1728B52AA6E4}">
                <adec:decorative xmlns:adec="http://schemas.microsoft.com/office/drawing/2017/decorative" val="0"/>
              </a:ext>
            </a:extLst>
          </p:cNvPr>
          <p:cNvSpPr txBox="1">
            <a:spLocks/>
          </p:cNvSpPr>
          <p:nvPr/>
        </p:nvSpPr>
        <p:spPr>
          <a:xfrm>
            <a:off x="6237838" y="452673"/>
            <a:ext cx="5432079" cy="6431546"/>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2pPr>
            <a:lvl3pPr marL="9144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13716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8288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spcBef>
                <a:spcPts val="600"/>
              </a:spcBef>
            </a:pPr>
            <a:r>
              <a:rPr lang="en-US" sz="3200" dirty="0"/>
              <a:t>Matthew 26:17</a:t>
            </a:r>
          </a:p>
          <a:p>
            <a:pPr algn="ctr">
              <a:lnSpc>
                <a:spcPct val="80000"/>
              </a:lnSpc>
              <a:spcBef>
                <a:spcPts val="600"/>
              </a:spcBef>
            </a:pPr>
            <a:r>
              <a:rPr lang="en-US" sz="3200" dirty="0"/>
              <a:t>Exodus 12:19,20</a:t>
            </a:r>
          </a:p>
          <a:p>
            <a:pPr algn="ctr">
              <a:lnSpc>
                <a:spcPct val="80000"/>
              </a:lnSpc>
              <a:spcBef>
                <a:spcPts val="600"/>
              </a:spcBef>
            </a:pPr>
            <a:r>
              <a:rPr lang="en-US" sz="3200" dirty="0"/>
              <a:t>Christ Obeyed the Law of Moses, perfectly  1 Peter 2:22</a:t>
            </a:r>
          </a:p>
          <a:p>
            <a:pPr algn="ctr">
              <a:lnSpc>
                <a:spcPct val="80000"/>
              </a:lnSpc>
              <a:spcBef>
                <a:spcPts val="600"/>
              </a:spcBef>
            </a:pPr>
            <a:r>
              <a:rPr lang="en-US" sz="3200" dirty="0"/>
              <a:t>Greek word for “fruit of the vine” not “wine”</a:t>
            </a:r>
          </a:p>
          <a:p>
            <a:pPr algn="ctr">
              <a:lnSpc>
                <a:spcPct val="80000"/>
              </a:lnSpc>
              <a:spcBef>
                <a:spcPts val="600"/>
              </a:spcBef>
            </a:pPr>
            <a:r>
              <a:rPr lang="en-US" sz="3200" dirty="0"/>
              <a:t>ALL leaven was forbidden</a:t>
            </a:r>
          </a:p>
          <a:p>
            <a:pPr algn="ctr">
              <a:lnSpc>
                <a:spcPct val="80000"/>
              </a:lnSpc>
              <a:spcBef>
                <a:spcPts val="600"/>
              </a:spcBef>
            </a:pPr>
            <a:r>
              <a:rPr lang="en-US" sz="3200" dirty="0"/>
              <a:t>Thus YEAST, FERMENT, whatever could excite fermentation</a:t>
            </a:r>
          </a:p>
          <a:p>
            <a:pPr algn="ctr">
              <a:lnSpc>
                <a:spcPct val="80000"/>
              </a:lnSpc>
              <a:spcBef>
                <a:spcPts val="600"/>
              </a:spcBef>
            </a:pPr>
            <a:r>
              <a:rPr lang="en-US" sz="3200" dirty="0"/>
              <a:t>"leaven applied to the wine as really as to the bread." Gesenius, Hebrew scholar, 950 A.D.</a:t>
            </a:r>
          </a:p>
        </p:txBody>
      </p:sp>
    </p:spTree>
    <p:extLst>
      <p:ext uri="{BB962C8B-B14F-4D97-AF65-F5344CB8AC3E}">
        <p14:creationId xmlns:p14="http://schemas.microsoft.com/office/powerpoint/2010/main" val="340353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 calcmode="lin" valueType="num">
                                      <p:cBhvr>
                                        <p:cTn id="42"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6">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6">
                                            <p:txEl>
                                              <p:pRg st="1" end="1"/>
                                            </p:txEl>
                                          </p:spTgt>
                                        </p:tgtEl>
                                        <p:attrNameLst>
                                          <p:attrName>style.visibility</p:attrName>
                                        </p:attrNameLst>
                                      </p:cBhvr>
                                      <p:to>
                                        <p:strVal val="visible"/>
                                      </p:to>
                                    </p:set>
                                    <p:anim calcmode="lin" valueType="num">
                                      <p:cBhvr>
                                        <p:cTn id="49"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50"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51" dur="500"/>
                                        <p:tgtEl>
                                          <p:spTgt spid="6">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6">
                                            <p:txEl>
                                              <p:pRg st="2" end="2"/>
                                            </p:txEl>
                                          </p:spTgt>
                                        </p:tgtEl>
                                        <p:attrNameLst>
                                          <p:attrName>style.visibility</p:attrName>
                                        </p:attrNameLst>
                                      </p:cBhvr>
                                      <p:to>
                                        <p:strVal val="visible"/>
                                      </p:to>
                                    </p:set>
                                    <p:anim calcmode="lin" valueType="num">
                                      <p:cBhvr>
                                        <p:cTn id="56"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57"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58" dur="500"/>
                                        <p:tgtEl>
                                          <p:spTgt spid="6">
                                            <p:txEl>
                                              <p:pRg st="2" end="2"/>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6">
                                            <p:txEl>
                                              <p:pRg st="3" end="3"/>
                                            </p:txEl>
                                          </p:spTgt>
                                        </p:tgtEl>
                                        <p:attrNameLst>
                                          <p:attrName>style.visibility</p:attrName>
                                        </p:attrNameLst>
                                      </p:cBhvr>
                                      <p:to>
                                        <p:strVal val="visible"/>
                                      </p:to>
                                    </p:set>
                                    <p:anim calcmode="lin" valueType="num">
                                      <p:cBhvr>
                                        <p:cTn id="63"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64"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65" dur="500"/>
                                        <p:tgtEl>
                                          <p:spTgt spid="6">
                                            <p:txEl>
                                              <p:pRg st="3" end="3"/>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6">
                                            <p:txEl>
                                              <p:pRg st="4" end="4"/>
                                            </p:txEl>
                                          </p:spTgt>
                                        </p:tgtEl>
                                        <p:attrNameLst>
                                          <p:attrName>style.visibility</p:attrName>
                                        </p:attrNameLst>
                                      </p:cBhvr>
                                      <p:to>
                                        <p:strVal val="visible"/>
                                      </p:to>
                                    </p:set>
                                    <p:anim calcmode="lin" valueType="num">
                                      <p:cBhvr>
                                        <p:cTn id="70"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71"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72" dur="500"/>
                                        <p:tgtEl>
                                          <p:spTgt spid="6">
                                            <p:txEl>
                                              <p:pRg st="4" end="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6">
                                            <p:txEl>
                                              <p:pRg st="5" end="5"/>
                                            </p:txEl>
                                          </p:spTgt>
                                        </p:tgtEl>
                                        <p:attrNameLst>
                                          <p:attrName>style.visibility</p:attrName>
                                        </p:attrNameLst>
                                      </p:cBhvr>
                                      <p:to>
                                        <p:strVal val="visible"/>
                                      </p:to>
                                    </p:set>
                                    <p:anim calcmode="lin" valueType="num">
                                      <p:cBhvr>
                                        <p:cTn id="77" dur="500" fill="hold"/>
                                        <p:tgtEl>
                                          <p:spTgt spid="6">
                                            <p:txEl>
                                              <p:pRg st="5" end="5"/>
                                            </p:txEl>
                                          </p:spTgt>
                                        </p:tgtEl>
                                        <p:attrNameLst>
                                          <p:attrName>ppt_w</p:attrName>
                                        </p:attrNameLst>
                                      </p:cBhvr>
                                      <p:tavLst>
                                        <p:tav tm="0">
                                          <p:val>
                                            <p:fltVal val="0"/>
                                          </p:val>
                                        </p:tav>
                                        <p:tav tm="100000">
                                          <p:val>
                                            <p:strVal val="#ppt_w"/>
                                          </p:val>
                                        </p:tav>
                                      </p:tavLst>
                                    </p:anim>
                                    <p:anim calcmode="lin" valueType="num">
                                      <p:cBhvr>
                                        <p:cTn id="78" dur="500" fill="hold"/>
                                        <p:tgtEl>
                                          <p:spTgt spid="6">
                                            <p:txEl>
                                              <p:pRg st="5" end="5"/>
                                            </p:txEl>
                                          </p:spTgt>
                                        </p:tgtEl>
                                        <p:attrNameLst>
                                          <p:attrName>ppt_h</p:attrName>
                                        </p:attrNameLst>
                                      </p:cBhvr>
                                      <p:tavLst>
                                        <p:tav tm="0">
                                          <p:val>
                                            <p:fltVal val="0"/>
                                          </p:val>
                                        </p:tav>
                                        <p:tav tm="100000">
                                          <p:val>
                                            <p:strVal val="#ppt_h"/>
                                          </p:val>
                                        </p:tav>
                                      </p:tavLst>
                                    </p:anim>
                                    <p:animEffect transition="in" filter="fade">
                                      <p:cBhvr>
                                        <p:cTn id="79" dur="500"/>
                                        <p:tgtEl>
                                          <p:spTgt spid="6">
                                            <p:txEl>
                                              <p:pRg st="5" end="5"/>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6">
                                            <p:txEl>
                                              <p:pRg st="6" end="6"/>
                                            </p:txEl>
                                          </p:spTgt>
                                        </p:tgtEl>
                                        <p:attrNameLst>
                                          <p:attrName>style.visibility</p:attrName>
                                        </p:attrNameLst>
                                      </p:cBhvr>
                                      <p:to>
                                        <p:strVal val="visible"/>
                                      </p:to>
                                    </p:set>
                                    <p:anim calcmode="lin" valueType="num">
                                      <p:cBhvr>
                                        <p:cTn id="84" dur="500" fill="hold"/>
                                        <p:tgtEl>
                                          <p:spTgt spid="6">
                                            <p:txEl>
                                              <p:pRg st="6" end="6"/>
                                            </p:txEl>
                                          </p:spTgt>
                                        </p:tgtEl>
                                        <p:attrNameLst>
                                          <p:attrName>ppt_w</p:attrName>
                                        </p:attrNameLst>
                                      </p:cBhvr>
                                      <p:tavLst>
                                        <p:tav tm="0">
                                          <p:val>
                                            <p:fltVal val="0"/>
                                          </p:val>
                                        </p:tav>
                                        <p:tav tm="100000">
                                          <p:val>
                                            <p:strVal val="#ppt_w"/>
                                          </p:val>
                                        </p:tav>
                                      </p:tavLst>
                                    </p:anim>
                                    <p:anim calcmode="lin" valueType="num">
                                      <p:cBhvr>
                                        <p:cTn id="85" dur="500" fill="hold"/>
                                        <p:tgtEl>
                                          <p:spTgt spid="6">
                                            <p:txEl>
                                              <p:pRg st="6" end="6"/>
                                            </p:txEl>
                                          </p:spTgt>
                                        </p:tgtEl>
                                        <p:attrNameLst>
                                          <p:attrName>ppt_h</p:attrName>
                                        </p:attrNameLst>
                                      </p:cBhvr>
                                      <p:tavLst>
                                        <p:tav tm="0">
                                          <p:val>
                                            <p:fltVal val="0"/>
                                          </p:val>
                                        </p:tav>
                                        <p:tav tm="100000">
                                          <p:val>
                                            <p:strVal val="#ppt_h"/>
                                          </p:val>
                                        </p:tav>
                                      </p:tavLst>
                                    </p:anim>
                                    <p:animEffect transition="in" filter="fade">
                                      <p:cBhvr>
                                        <p:cTn id="86"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34E99EC-71F8-B2FC-9E8C-85FF1484D7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F58FBB-0F81-85DC-4588-D7E1819B8409}"/>
              </a:ext>
              <a:ext uri="{C183D7F6-B498-43B3-948B-1728B52AA6E4}">
                <adec:decorative xmlns:adec="http://schemas.microsoft.com/office/drawing/2017/decorative" val="0"/>
              </a:ext>
            </a:extLst>
          </p:cNvPr>
          <p:cNvSpPr>
            <a:spLocks noGrp="1"/>
          </p:cNvSpPr>
          <p:nvPr>
            <p:ph type="title"/>
          </p:nvPr>
        </p:nvSpPr>
        <p:spPr>
          <a:xfrm>
            <a:off x="839790" y="236332"/>
            <a:ext cx="4762501" cy="1737324"/>
          </a:xfrm>
        </p:spPr>
        <p:txBody>
          <a:bodyPr>
            <a:normAutofit fontScale="90000"/>
          </a:bodyPr>
          <a:lstStyle/>
          <a:p>
            <a:pPr algn="ctr"/>
            <a:r>
              <a:rPr lang="en-US" sz="4400" b="1" dirty="0">
                <a:effectLst>
                  <a:outerShdw blurRad="38100" dist="38100" dir="2700000" algn="tl">
                    <a:srgbClr val="000000">
                      <a:alpha val="43137"/>
                    </a:srgbClr>
                  </a:outerShdw>
                </a:effectLst>
              </a:rPr>
              <a:t>Who is to partake of the lord’s supper?</a:t>
            </a:r>
          </a:p>
        </p:txBody>
      </p:sp>
      <p:sp>
        <p:nvSpPr>
          <p:cNvPr id="3" name="Subtitle 2">
            <a:extLst>
              <a:ext uri="{FF2B5EF4-FFF2-40B4-BE49-F238E27FC236}">
                <a16:creationId xmlns:a16="http://schemas.microsoft.com/office/drawing/2014/main" id="{DA3C1D7D-BEEC-6BFC-F1D5-052D1CA4397C}"/>
              </a:ext>
              <a:ext uri="{C183D7F6-B498-43B3-948B-1728B52AA6E4}">
                <adec:decorative xmlns:adec="http://schemas.microsoft.com/office/drawing/2017/decorative" val="0"/>
              </a:ext>
            </a:extLst>
          </p:cNvPr>
          <p:cNvSpPr>
            <a:spLocks noGrp="1"/>
          </p:cNvSpPr>
          <p:nvPr>
            <p:ph idx="1"/>
          </p:nvPr>
        </p:nvSpPr>
        <p:spPr>
          <a:xfrm>
            <a:off x="655362" y="2199992"/>
            <a:ext cx="5131356" cy="4581054"/>
          </a:xfrm>
        </p:spPr>
        <p:txBody>
          <a:bodyPr>
            <a:noAutofit/>
          </a:bodyPr>
          <a:lstStyle/>
          <a:p>
            <a:pPr algn="ctr">
              <a:lnSpc>
                <a:spcPct val="100000"/>
              </a:lnSpc>
            </a:pPr>
            <a:r>
              <a:rPr lang="en-US" sz="3200" dirty="0"/>
              <a:t>Jesus placed in His Kingdom, to be partaken of by Citizens of His Kingdom</a:t>
            </a:r>
          </a:p>
          <a:p>
            <a:pPr algn="ctr">
              <a:lnSpc>
                <a:spcPct val="100000"/>
              </a:lnSpc>
            </a:pPr>
            <a:r>
              <a:rPr lang="en-US" sz="3200" dirty="0"/>
              <a:t>Luke 22:29,30 “you may eat and drink at My table in My kingdom”</a:t>
            </a:r>
          </a:p>
          <a:p>
            <a:pPr algn="ctr">
              <a:lnSpc>
                <a:spcPct val="100000"/>
              </a:lnSpc>
            </a:pPr>
            <a:r>
              <a:rPr lang="en-US" sz="3200" dirty="0"/>
              <a:t>Observed by Christians in the First Century</a:t>
            </a:r>
          </a:p>
        </p:txBody>
      </p:sp>
      <p:sp>
        <p:nvSpPr>
          <p:cNvPr id="6" name="Subtitle 2">
            <a:extLst>
              <a:ext uri="{FF2B5EF4-FFF2-40B4-BE49-F238E27FC236}">
                <a16:creationId xmlns:a16="http://schemas.microsoft.com/office/drawing/2014/main" id="{AD752DF6-38EB-594E-B2D5-77E6464B9FAF}"/>
              </a:ext>
              <a:ext uri="{C183D7F6-B498-43B3-948B-1728B52AA6E4}">
                <adec:decorative xmlns:adec="http://schemas.microsoft.com/office/drawing/2017/decorative" val="0"/>
              </a:ext>
            </a:extLst>
          </p:cNvPr>
          <p:cNvSpPr txBox="1">
            <a:spLocks/>
          </p:cNvSpPr>
          <p:nvPr/>
        </p:nvSpPr>
        <p:spPr>
          <a:xfrm>
            <a:off x="6143800" y="1511929"/>
            <a:ext cx="5432079" cy="4747601"/>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2pPr>
            <a:lvl3pPr marL="9144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13716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8288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spcBef>
                <a:spcPts val="600"/>
              </a:spcBef>
            </a:pPr>
            <a:r>
              <a:rPr lang="en-US" sz="3200" dirty="0"/>
              <a:t>Each First Day Of The Week</a:t>
            </a:r>
          </a:p>
          <a:p>
            <a:pPr algn="ctr">
              <a:lnSpc>
                <a:spcPct val="80000"/>
              </a:lnSpc>
              <a:spcBef>
                <a:spcPts val="600"/>
              </a:spcBef>
            </a:pPr>
            <a:r>
              <a:rPr lang="en-US" sz="3200" dirty="0"/>
              <a:t>Acts 20:7 – 1</a:t>
            </a:r>
            <a:r>
              <a:rPr lang="en-US" sz="3200" baseline="30000" dirty="0"/>
              <a:t>st</a:t>
            </a:r>
            <a:r>
              <a:rPr lang="en-US" sz="3200" dirty="0"/>
              <a:t> Day of week they met to “break bread”</a:t>
            </a:r>
          </a:p>
          <a:p>
            <a:pPr algn="ctr">
              <a:lnSpc>
                <a:spcPct val="80000"/>
              </a:lnSpc>
              <a:spcBef>
                <a:spcPts val="600"/>
              </a:spcBef>
            </a:pPr>
            <a:r>
              <a:rPr lang="en-US" sz="3200" dirty="0"/>
              <a:t>No Particular First Day specified</a:t>
            </a:r>
          </a:p>
          <a:p>
            <a:pPr algn="ctr">
              <a:lnSpc>
                <a:spcPct val="80000"/>
              </a:lnSpc>
              <a:spcBef>
                <a:spcPts val="600"/>
              </a:spcBef>
            </a:pPr>
            <a:r>
              <a:rPr lang="en-US" sz="3200" dirty="0"/>
              <a:t>Necessary Inference – their regular practice</a:t>
            </a:r>
          </a:p>
          <a:p>
            <a:pPr algn="ctr">
              <a:lnSpc>
                <a:spcPct val="80000"/>
              </a:lnSpc>
              <a:spcBef>
                <a:spcPts val="600"/>
              </a:spcBef>
            </a:pPr>
            <a:r>
              <a:rPr lang="en-US" sz="3200" dirty="0"/>
              <a:t>1 Corinthians 16:2</a:t>
            </a:r>
          </a:p>
          <a:p>
            <a:pPr algn="ctr">
              <a:lnSpc>
                <a:spcPct val="80000"/>
              </a:lnSpc>
              <a:spcBef>
                <a:spcPts val="600"/>
              </a:spcBef>
            </a:pPr>
            <a:r>
              <a:rPr lang="en-US" sz="3200" dirty="0"/>
              <a:t>Regular practice to meet, another obligation they were given on that day!</a:t>
            </a:r>
          </a:p>
        </p:txBody>
      </p:sp>
      <p:sp>
        <p:nvSpPr>
          <p:cNvPr id="4" name="Title 1">
            <a:extLst>
              <a:ext uri="{FF2B5EF4-FFF2-40B4-BE49-F238E27FC236}">
                <a16:creationId xmlns:a16="http://schemas.microsoft.com/office/drawing/2014/main" id="{B04FB8C9-1B13-1FE7-CC68-48216C709D8B}"/>
              </a:ext>
              <a:ext uri="{C183D7F6-B498-43B3-948B-1728B52AA6E4}">
                <adec:decorative xmlns:adec="http://schemas.microsoft.com/office/drawing/2017/decorative" val="0"/>
              </a:ext>
            </a:extLst>
          </p:cNvPr>
          <p:cNvSpPr txBox="1">
            <a:spLocks/>
          </p:cNvSpPr>
          <p:nvPr/>
        </p:nvSpPr>
        <p:spPr>
          <a:xfrm>
            <a:off x="6478590" y="236332"/>
            <a:ext cx="4762501" cy="1275597"/>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2800" kern="1200" cap="all" spc="150" baseline="0">
                <a:solidFill>
                  <a:schemeClr val="tx1">
                    <a:lumMod val="75000"/>
                    <a:lumOff val="25000"/>
                  </a:schemeClr>
                </a:solidFill>
                <a:latin typeface="+mj-lt"/>
                <a:ea typeface="+mj-ea"/>
                <a:cs typeface="+mj-cs"/>
              </a:defRPr>
            </a:lvl1pPr>
          </a:lstStyle>
          <a:p>
            <a:pPr algn="ctr"/>
            <a:r>
              <a:rPr lang="en-US" sz="4400" b="1" dirty="0">
                <a:effectLst>
                  <a:outerShdw blurRad="38100" dist="38100" dir="2700000" algn="tl">
                    <a:srgbClr val="000000">
                      <a:alpha val="43137"/>
                    </a:srgbClr>
                  </a:outerShdw>
                </a:effectLst>
              </a:rPr>
              <a:t>When is it to be observed?</a:t>
            </a:r>
          </a:p>
        </p:txBody>
      </p:sp>
    </p:spTree>
    <p:extLst>
      <p:ext uri="{BB962C8B-B14F-4D97-AF65-F5344CB8AC3E}">
        <p14:creationId xmlns:p14="http://schemas.microsoft.com/office/powerpoint/2010/main" val="101836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 calcmode="lin" valueType="num">
                                      <p:cBhvr>
                                        <p:cTn id="35"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6">
                                            <p:txEl>
                                              <p:pRg st="1" end="1"/>
                                            </p:txEl>
                                          </p:spTgt>
                                        </p:tgtEl>
                                        <p:attrNameLst>
                                          <p:attrName>style.visibility</p:attrName>
                                        </p:attrNameLst>
                                      </p:cBhvr>
                                      <p:to>
                                        <p:strVal val="visible"/>
                                      </p:to>
                                    </p:set>
                                    <p:anim calcmode="lin" valueType="num">
                                      <p:cBhvr>
                                        <p:cTn id="42"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43"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44" dur="500"/>
                                        <p:tgtEl>
                                          <p:spTgt spid="6">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6">
                                            <p:txEl>
                                              <p:pRg st="2" end="2"/>
                                            </p:txEl>
                                          </p:spTgt>
                                        </p:tgtEl>
                                        <p:attrNameLst>
                                          <p:attrName>style.visibility</p:attrName>
                                        </p:attrNameLst>
                                      </p:cBhvr>
                                      <p:to>
                                        <p:strVal val="visible"/>
                                      </p:to>
                                    </p:set>
                                    <p:anim calcmode="lin" valueType="num">
                                      <p:cBhvr>
                                        <p:cTn id="49"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50"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51" dur="500"/>
                                        <p:tgtEl>
                                          <p:spTgt spid="6">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6">
                                            <p:txEl>
                                              <p:pRg st="3" end="3"/>
                                            </p:txEl>
                                          </p:spTgt>
                                        </p:tgtEl>
                                        <p:attrNameLst>
                                          <p:attrName>style.visibility</p:attrName>
                                        </p:attrNameLst>
                                      </p:cBhvr>
                                      <p:to>
                                        <p:strVal val="visible"/>
                                      </p:to>
                                    </p:set>
                                    <p:anim calcmode="lin" valueType="num">
                                      <p:cBhvr>
                                        <p:cTn id="56"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57"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58" dur="500"/>
                                        <p:tgtEl>
                                          <p:spTgt spid="6">
                                            <p:txEl>
                                              <p:pRg st="3" end="3"/>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6">
                                            <p:txEl>
                                              <p:pRg st="4" end="4"/>
                                            </p:txEl>
                                          </p:spTgt>
                                        </p:tgtEl>
                                        <p:attrNameLst>
                                          <p:attrName>style.visibility</p:attrName>
                                        </p:attrNameLst>
                                      </p:cBhvr>
                                      <p:to>
                                        <p:strVal val="visible"/>
                                      </p:to>
                                    </p:set>
                                    <p:anim calcmode="lin" valueType="num">
                                      <p:cBhvr>
                                        <p:cTn id="63"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64"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65" dur="500"/>
                                        <p:tgtEl>
                                          <p:spTgt spid="6">
                                            <p:txEl>
                                              <p:pRg st="4" end="4"/>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6">
                                            <p:txEl>
                                              <p:pRg st="5" end="5"/>
                                            </p:txEl>
                                          </p:spTgt>
                                        </p:tgtEl>
                                        <p:attrNameLst>
                                          <p:attrName>style.visibility</p:attrName>
                                        </p:attrNameLst>
                                      </p:cBhvr>
                                      <p:to>
                                        <p:strVal val="visible"/>
                                      </p:to>
                                    </p:set>
                                    <p:anim calcmode="lin" valueType="num">
                                      <p:cBhvr>
                                        <p:cTn id="70" dur="500" fill="hold"/>
                                        <p:tgtEl>
                                          <p:spTgt spid="6">
                                            <p:txEl>
                                              <p:pRg st="5" end="5"/>
                                            </p:txEl>
                                          </p:spTgt>
                                        </p:tgtEl>
                                        <p:attrNameLst>
                                          <p:attrName>ppt_w</p:attrName>
                                        </p:attrNameLst>
                                      </p:cBhvr>
                                      <p:tavLst>
                                        <p:tav tm="0">
                                          <p:val>
                                            <p:fltVal val="0"/>
                                          </p:val>
                                        </p:tav>
                                        <p:tav tm="100000">
                                          <p:val>
                                            <p:strVal val="#ppt_w"/>
                                          </p:val>
                                        </p:tav>
                                      </p:tavLst>
                                    </p:anim>
                                    <p:anim calcmode="lin" valueType="num">
                                      <p:cBhvr>
                                        <p:cTn id="71" dur="500" fill="hold"/>
                                        <p:tgtEl>
                                          <p:spTgt spid="6">
                                            <p:txEl>
                                              <p:pRg st="5" end="5"/>
                                            </p:txEl>
                                          </p:spTgt>
                                        </p:tgtEl>
                                        <p:attrNameLst>
                                          <p:attrName>ppt_h</p:attrName>
                                        </p:attrNameLst>
                                      </p:cBhvr>
                                      <p:tavLst>
                                        <p:tav tm="0">
                                          <p:val>
                                            <p:fltVal val="0"/>
                                          </p:val>
                                        </p:tav>
                                        <p:tav tm="100000">
                                          <p:val>
                                            <p:strVal val="#ppt_h"/>
                                          </p:val>
                                        </p:tav>
                                      </p:tavLst>
                                    </p:anim>
                                    <p:animEffect transition="in" filter="fade">
                                      <p:cBhvr>
                                        <p:cTn id="7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uiExpand="1" build="p"/>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0DE8D65-67AB-011E-DB51-C48E16D82D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0E06CD-88C7-62F4-7C6F-C94E7FF266C9}"/>
              </a:ext>
              <a:ext uri="{C183D7F6-B498-43B3-948B-1728B52AA6E4}">
                <adec:decorative xmlns:adec="http://schemas.microsoft.com/office/drawing/2017/decorative" val="0"/>
              </a:ext>
            </a:extLst>
          </p:cNvPr>
          <p:cNvSpPr>
            <a:spLocks noGrp="1"/>
          </p:cNvSpPr>
          <p:nvPr>
            <p:ph type="title"/>
          </p:nvPr>
        </p:nvSpPr>
        <p:spPr>
          <a:xfrm>
            <a:off x="839790" y="236332"/>
            <a:ext cx="4762501" cy="1737324"/>
          </a:xfrm>
        </p:spPr>
        <p:txBody>
          <a:bodyPr>
            <a:normAutofit fontScale="90000"/>
          </a:bodyPr>
          <a:lstStyle/>
          <a:p>
            <a:pPr algn="ctr"/>
            <a:r>
              <a:rPr lang="en-US" sz="4400" b="1" dirty="0">
                <a:effectLst>
                  <a:outerShdw blurRad="38100" dist="38100" dir="2700000" algn="tl">
                    <a:srgbClr val="000000">
                      <a:alpha val="43137"/>
                    </a:srgbClr>
                  </a:outerShdw>
                </a:effectLst>
              </a:rPr>
              <a:t>How is the lord’s supper to be observed?</a:t>
            </a:r>
          </a:p>
        </p:txBody>
      </p:sp>
      <p:sp>
        <p:nvSpPr>
          <p:cNvPr id="3" name="Subtitle 2">
            <a:extLst>
              <a:ext uri="{FF2B5EF4-FFF2-40B4-BE49-F238E27FC236}">
                <a16:creationId xmlns:a16="http://schemas.microsoft.com/office/drawing/2014/main" id="{AE0072BE-3514-663F-C99A-64492ABD312A}"/>
              </a:ext>
              <a:ext uri="{C183D7F6-B498-43B3-948B-1728B52AA6E4}">
                <adec:decorative xmlns:adec="http://schemas.microsoft.com/office/drawing/2017/decorative" val="0"/>
              </a:ext>
            </a:extLst>
          </p:cNvPr>
          <p:cNvSpPr>
            <a:spLocks noGrp="1"/>
          </p:cNvSpPr>
          <p:nvPr>
            <p:ph idx="1"/>
          </p:nvPr>
        </p:nvSpPr>
        <p:spPr>
          <a:xfrm>
            <a:off x="655362" y="2046083"/>
            <a:ext cx="5131356" cy="4409037"/>
          </a:xfrm>
        </p:spPr>
        <p:txBody>
          <a:bodyPr>
            <a:noAutofit/>
          </a:bodyPr>
          <a:lstStyle/>
          <a:p>
            <a:pPr algn="ctr">
              <a:lnSpc>
                <a:spcPct val="80000"/>
              </a:lnSpc>
            </a:pPr>
            <a:r>
              <a:rPr lang="en-US" sz="3200" dirty="0"/>
              <a:t>Heart of the Christian to look Five Ways:</a:t>
            </a:r>
          </a:p>
          <a:p>
            <a:pPr algn="ctr">
              <a:lnSpc>
                <a:spcPct val="80000"/>
              </a:lnSpc>
            </a:pPr>
            <a:r>
              <a:rPr lang="en-US" sz="3200" b="1" dirty="0">
                <a:effectLst>
                  <a:outerShdw blurRad="38100" dist="38100" dir="2700000" algn="tl">
                    <a:srgbClr val="000000">
                      <a:alpha val="43137"/>
                    </a:srgbClr>
                  </a:outerShdw>
                </a:effectLst>
              </a:rPr>
              <a:t>Backward</a:t>
            </a:r>
            <a:r>
              <a:rPr lang="en-US" sz="3200" dirty="0"/>
              <a:t> – To the Death of Christ on the Cross – 1 Corinthians 11:29</a:t>
            </a:r>
          </a:p>
          <a:p>
            <a:pPr algn="ctr">
              <a:lnSpc>
                <a:spcPct val="80000"/>
              </a:lnSpc>
            </a:pPr>
            <a:r>
              <a:rPr lang="en-US" sz="3200" dirty="0"/>
              <a:t>Discern: "not distinguishing the body of the Lord" from common food).” </a:t>
            </a:r>
          </a:p>
          <a:p>
            <a:pPr algn="ctr">
              <a:lnSpc>
                <a:spcPct val="80000"/>
              </a:lnSpc>
            </a:pPr>
            <a:r>
              <a:rPr lang="en-US" sz="3200" dirty="0"/>
              <a:t>Bread for His body – Fruit of the Vine for His Blood</a:t>
            </a:r>
          </a:p>
        </p:txBody>
      </p:sp>
      <p:sp>
        <p:nvSpPr>
          <p:cNvPr id="6" name="Subtitle 2">
            <a:extLst>
              <a:ext uri="{FF2B5EF4-FFF2-40B4-BE49-F238E27FC236}">
                <a16:creationId xmlns:a16="http://schemas.microsoft.com/office/drawing/2014/main" id="{ED150ECE-E3CF-7B47-C1EC-FF316053CD95}"/>
              </a:ext>
              <a:ext uri="{C183D7F6-B498-43B3-948B-1728B52AA6E4}">
                <adec:decorative xmlns:adec="http://schemas.microsoft.com/office/drawing/2017/decorative" val="0"/>
              </a:ext>
            </a:extLst>
          </p:cNvPr>
          <p:cNvSpPr txBox="1">
            <a:spLocks/>
          </p:cNvSpPr>
          <p:nvPr/>
        </p:nvSpPr>
        <p:spPr>
          <a:xfrm>
            <a:off x="6143800" y="470780"/>
            <a:ext cx="5432079" cy="5984339"/>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2pPr>
            <a:lvl3pPr marL="9144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13716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828800" indent="0" algn="l" defTabSz="914400" rtl="0" eaLnBrk="1" latinLnBrk="0" hangingPunct="1">
              <a:lnSpc>
                <a:spcPct val="12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spcBef>
                <a:spcPts val="600"/>
              </a:spcBef>
            </a:pPr>
            <a:r>
              <a:rPr lang="en-US" sz="3200" b="1" dirty="0">
                <a:effectLst>
                  <a:outerShdw blurRad="38100" dist="38100" dir="2700000" algn="tl">
                    <a:srgbClr val="000000">
                      <a:alpha val="43137"/>
                    </a:srgbClr>
                  </a:outerShdw>
                </a:effectLst>
              </a:rPr>
              <a:t>Inward</a:t>
            </a:r>
            <a:r>
              <a:rPr lang="en-US" sz="3200" dirty="0"/>
              <a:t> – Each Person to Examine Himself, and Partake in the Correct Manner, Properly understanding the significance of the Break and Fruit of the Vine</a:t>
            </a:r>
          </a:p>
          <a:p>
            <a:pPr algn="ctr">
              <a:lnSpc>
                <a:spcPct val="80000"/>
              </a:lnSpc>
              <a:spcBef>
                <a:spcPts val="600"/>
              </a:spcBef>
            </a:pPr>
            <a:r>
              <a:rPr lang="en-US" sz="3200" dirty="0"/>
              <a:t>1 Corinthians 11:28</a:t>
            </a:r>
          </a:p>
          <a:p>
            <a:pPr algn="ctr">
              <a:lnSpc>
                <a:spcPct val="80000"/>
              </a:lnSpc>
              <a:spcBef>
                <a:spcPts val="600"/>
              </a:spcBef>
            </a:pPr>
            <a:r>
              <a:rPr lang="en-US" sz="3200" b="1" dirty="0">
                <a:effectLst>
                  <a:outerShdw blurRad="38100" dist="38100" dir="2700000" algn="tl">
                    <a:srgbClr val="000000">
                      <a:alpha val="43137"/>
                    </a:srgbClr>
                  </a:outerShdw>
                </a:effectLst>
              </a:rPr>
              <a:t>Outward</a:t>
            </a:r>
            <a:r>
              <a:rPr lang="en-US" sz="3200" dirty="0"/>
              <a:t> – “Proclaiming the Lord’s Death”</a:t>
            </a:r>
          </a:p>
          <a:p>
            <a:pPr algn="ctr">
              <a:lnSpc>
                <a:spcPct val="80000"/>
              </a:lnSpc>
              <a:spcBef>
                <a:spcPts val="600"/>
              </a:spcBef>
            </a:pPr>
            <a:r>
              <a:rPr lang="en-US" sz="3200" dirty="0"/>
              <a:t>1 Corinthians 11:26</a:t>
            </a:r>
          </a:p>
          <a:p>
            <a:pPr algn="ctr">
              <a:lnSpc>
                <a:spcPct val="80000"/>
              </a:lnSpc>
              <a:spcBef>
                <a:spcPts val="600"/>
              </a:spcBef>
            </a:pPr>
            <a:r>
              <a:rPr lang="en-US" sz="3200" b="1" dirty="0">
                <a:effectLst>
                  <a:outerShdw blurRad="38100" dist="38100" dir="2700000" algn="tl">
                    <a:srgbClr val="000000">
                      <a:alpha val="43137"/>
                    </a:srgbClr>
                  </a:outerShdw>
                </a:effectLst>
              </a:rPr>
              <a:t>Forward</a:t>
            </a:r>
            <a:r>
              <a:rPr lang="en-US" sz="3200" dirty="0"/>
              <a:t> – “till He comes”</a:t>
            </a:r>
          </a:p>
          <a:p>
            <a:pPr algn="ctr">
              <a:lnSpc>
                <a:spcPct val="80000"/>
              </a:lnSpc>
              <a:spcBef>
                <a:spcPts val="600"/>
              </a:spcBef>
            </a:pPr>
            <a:r>
              <a:rPr lang="en-US" sz="3200" b="1" dirty="0">
                <a:effectLst>
                  <a:outerShdw blurRad="38100" dist="38100" dir="2700000" algn="tl">
                    <a:srgbClr val="000000">
                      <a:alpha val="43137"/>
                    </a:srgbClr>
                  </a:outerShdw>
                </a:effectLst>
              </a:rPr>
              <a:t>Upward</a:t>
            </a:r>
            <a:r>
              <a:rPr lang="en-US" sz="3200" dirty="0"/>
              <a:t> – Hebrews 11:6 “he who comes to God must believe that He is”</a:t>
            </a:r>
          </a:p>
        </p:txBody>
      </p:sp>
    </p:spTree>
    <p:extLst>
      <p:ext uri="{BB962C8B-B14F-4D97-AF65-F5344CB8AC3E}">
        <p14:creationId xmlns:p14="http://schemas.microsoft.com/office/powerpoint/2010/main" val="3436967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 calcmode="lin" valueType="num">
                                      <p:cBhvr>
                                        <p:cTn id="35"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6">
                                            <p:txEl>
                                              <p:pRg st="1" end="1"/>
                                            </p:txEl>
                                          </p:spTgt>
                                        </p:tgtEl>
                                        <p:attrNameLst>
                                          <p:attrName>style.visibility</p:attrName>
                                        </p:attrNameLst>
                                      </p:cBhvr>
                                      <p:to>
                                        <p:strVal val="visible"/>
                                      </p:to>
                                    </p:set>
                                    <p:anim calcmode="lin" valueType="num">
                                      <p:cBhvr>
                                        <p:cTn id="42"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43"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44" dur="500"/>
                                        <p:tgtEl>
                                          <p:spTgt spid="6">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6">
                                            <p:txEl>
                                              <p:pRg st="2" end="2"/>
                                            </p:txEl>
                                          </p:spTgt>
                                        </p:tgtEl>
                                        <p:attrNameLst>
                                          <p:attrName>style.visibility</p:attrName>
                                        </p:attrNameLst>
                                      </p:cBhvr>
                                      <p:to>
                                        <p:strVal val="visible"/>
                                      </p:to>
                                    </p:set>
                                    <p:anim calcmode="lin" valueType="num">
                                      <p:cBhvr>
                                        <p:cTn id="49"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50"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51" dur="500"/>
                                        <p:tgtEl>
                                          <p:spTgt spid="6">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6">
                                            <p:txEl>
                                              <p:pRg st="3" end="3"/>
                                            </p:txEl>
                                          </p:spTgt>
                                        </p:tgtEl>
                                        <p:attrNameLst>
                                          <p:attrName>style.visibility</p:attrName>
                                        </p:attrNameLst>
                                      </p:cBhvr>
                                      <p:to>
                                        <p:strVal val="visible"/>
                                      </p:to>
                                    </p:set>
                                    <p:anim calcmode="lin" valueType="num">
                                      <p:cBhvr>
                                        <p:cTn id="56"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57"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58" dur="500"/>
                                        <p:tgtEl>
                                          <p:spTgt spid="6">
                                            <p:txEl>
                                              <p:pRg st="3" end="3"/>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6">
                                            <p:txEl>
                                              <p:pRg st="4" end="4"/>
                                            </p:txEl>
                                          </p:spTgt>
                                        </p:tgtEl>
                                        <p:attrNameLst>
                                          <p:attrName>style.visibility</p:attrName>
                                        </p:attrNameLst>
                                      </p:cBhvr>
                                      <p:to>
                                        <p:strVal val="visible"/>
                                      </p:to>
                                    </p:set>
                                    <p:anim calcmode="lin" valueType="num">
                                      <p:cBhvr>
                                        <p:cTn id="63"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64"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65" dur="500"/>
                                        <p:tgtEl>
                                          <p:spTgt spid="6">
                                            <p:txEl>
                                              <p:pRg st="4" end="4"/>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6">
                                            <p:txEl>
                                              <p:pRg st="5" end="5"/>
                                            </p:txEl>
                                          </p:spTgt>
                                        </p:tgtEl>
                                        <p:attrNameLst>
                                          <p:attrName>style.visibility</p:attrName>
                                        </p:attrNameLst>
                                      </p:cBhvr>
                                      <p:to>
                                        <p:strVal val="visible"/>
                                      </p:to>
                                    </p:set>
                                    <p:anim calcmode="lin" valueType="num">
                                      <p:cBhvr>
                                        <p:cTn id="70" dur="500" fill="hold"/>
                                        <p:tgtEl>
                                          <p:spTgt spid="6">
                                            <p:txEl>
                                              <p:pRg st="5" end="5"/>
                                            </p:txEl>
                                          </p:spTgt>
                                        </p:tgtEl>
                                        <p:attrNameLst>
                                          <p:attrName>ppt_w</p:attrName>
                                        </p:attrNameLst>
                                      </p:cBhvr>
                                      <p:tavLst>
                                        <p:tav tm="0">
                                          <p:val>
                                            <p:fltVal val="0"/>
                                          </p:val>
                                        </p:tav>
                                        <p:tav tm="100000">
                                          <p:val>
                                            <p:strVal val="#ppt_w"/>
                                          </p:val>
                                        </p:tav>
                                      </p:tavLst>
                                    </p:anim>
                                    <p:anim calcmode="lin" valueType="num">
                                      <p:cBhvr>
                                        <p:cTn id="71" dur="500" fill="hold"/>
                                        <p:tgtEl>
                                          <p:spTgt spid="6">
                                            <p:txEl>
                                              <p:pRg st="5" end="5"/>
                                            </p:txEl>
                                          </p:spTgt>
                                        </p:tgtEl>
                                        <p:attrNameLst>
                                          <p:attrName>ppt_h</p:attrName>
                                        </p:attrNameLst>
                                      </p:cBhvr>
                                      <p:tavLst>
                                        <p:tav tm="0">
                                          <p:val>
                                            <p:fltVal val="0"/>
                                          </p:val>
                                        </p:tav>
                                        <p:tav tm="100000">
                                          <p:val>
                                            <p:strVal val="#ppt_h"/>
                                          </p:val>
                                        </p:tav>
                                      </p:tavLst>
                                    </p:anim>
                                    <p:animEffect transition="in" filter="fade">
                                      <p:cBhvr>
                                        <p:cTn id="7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644D0A1-0B3B-9B17-629C-06ACD3F430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412C4-0267-08B7-CB05-BC413406B2EF}"/>
              </a:ext>
              <a:ext uri="{C183D7F6-B498-43B3-948B-1728B52AA6E4}">
                <adec:decorative xmlns:adec="http://schemas.microsoft.com/office/drawing/2017/decorative" val="0"/>
              </a:ext>
            </a:extLst>
          </p:cNvPr>
          <p:cNvSpPr>
            <a:spLocks noGrp="1"/>
          </p:cNvSpPr>
          <p:nvPr>
            <p:ph type="title"/>
          </p:nvPr>
        </p:nvSpPr>
        <p:spPr>
          <a:xfrm>
            <a:off x="1738265" y="109583"/>
            <a:ext cx="8745648" cy="1873126"/>
          </a:xfrm>
        </p:spPr>
        <p:txBody>
          <a:bodyPr>
            <a:normAutofit/>
          </a:bodyPr>
          <a:lstStyle/>
          <a:p>
            <a:pPr algn="ctr"/>
            <a:r>
              <a:rPr lang="en-US" sz="6000" b="1" dirty="0">
                <a:effectLst>
                  <a:outerShdw blurRad="38100" dist="38100" dir="2700000" algn="tl">
                    <a:srgbClr val="000000">
                      <a:alpha val="43137"/>
                    </a:srgbClr>
                  </a:outerShdw>
                </a:effectLst>
              </a:rPr>
              <a:t>Never intended to forgive sins</a:t>
            </a:r>
          </a:p>
        </p:txBody>
      </p:sp>
      <p:sp>
        <p:nvSpPr>
          <p:cNvPr id="3" name="Subtitle 2">
            <a:extLst>
              <a:ext uri="{FF2B5EF4-FFF2-40B4-BE49-F238E27FC236}">
                <a16:creationId xmlns:a16="http://schemas.microsoft.com/office/drawing/2014/main" id="{44BF675A-F708-8F3B-F9CE-1202CA48DDB0}"/>
              </a:ext>
              <a:ext uri="{C183D7F6-B498-43B3-948B-1728B52AA6E4}">
                <adec:decorative xmlns:adec="http://schemas.microsoft.com/office/drawing/2017/decorative" val="0"/>
              </a:ext>
            </a:extLst>
          </p:cNvPr>
          <p:cNvSpPr>
            <a:spLocks noGrp="1"/>
          </p:cNvSpPr>
          <p:nvPr>
            <p:ph idx="1"/>
          </p:nvPr>
        </p:nvSpPr>
        <p:spPr>
          <a:xfrm>
            <a:off x="1303698" y="2245259"/>
            <a:ext cx="9569513" cy="4209861"/>
          </a:xfrm>
        </p:spPr>
        <p:txBody>
          <a:bodyPr>
            <a:noAutofit/>
          </a:bodyPr>
          <a:lstStyle/>
          <a:p>
            <a:pPr algn="ctr">
              <a:lnSpc>
                <a:spcPct val="80000"/>
              </a:lnSpc>
            </a:pPr>
            <a:r>
              <a:rPr lang="en-US" sz="4000" dirty="0"/>
              <a:t>Where did they get such an idea?</a:t>
            </a:r>
          </a:p>
          <a:p>
            <a:pPr algn="ctr">
              <a:lnSpc>
                <a:spcPct val="80000"/>
              </a:lnSpc>
            </a:pPr>
            <a:r>
              <a:rPr lang="en-US" sz="4000" b="1" dirty="0">
                <a:effectLst>
                  <a:outerShdw blurRad="38100" dist="38100" dir="2700000" algn="tl">
                    <a:srgbClr val="000000">
                      <a:alpha val="43137"/>
                    </a:srgbClr>
                  </a:outerShdw>
                </a:effectLst>
              </a:rPr>
              <a:t>Catholics believe it!</a:t>
            </a:r>
            <a:endParaRPr lang="en-US" sz="4000" dirty="0"/>
          </a:p>
          <a:p>
            <a:pPr algn="ctr">
              <a:lnSpc>
                <a:spcPct val="80000"/>
              </a:lnSpc>
            </a:pPr>
            <a:r>
              <a:rPr lang="en-US" sz="4000" dirty="0"/>
              <a:t>It is a Memorial – and does not facilitate the forgiveness of SINS!</a:t>
            </a:r>
          </a:p>
          <a:p>
            <a:pPr algn="ctr">
              <a:lnSpc>
                <a:spcPct val="80000"/>
              </a:lnSpc>
            </a:pPr>
            <a:r>
              <a:rPr lang="en-US" sz="4000" dirty="0"/>
              <a:t>We DO SIN whenever we willfully fail to observe it, or fail to observe it properly!</a:t>
            </a:r>
          </a:p>
          <a:p>
            <a:pPr algn="ctr">
              <a:lnSpc>
                <a:spcPct val="80000"/>
              </a:lnSpc>
            </a:pPr>
            <a:r>
              <a:rPr lang="en-US" sz="4000" dirty="0"/>
              <a:t>1 Corinthians 11:27,29 </a:t>
            </a:r>
          </a:p>
        </p:txBody>
      </p:sp>
    </p:spTree>
    <p:extLst>
      <p:ext uri="{BB962C8B-B14F-4D97-AF65-F5344CB8AC3E}">
        <p14:creationId xmlns:p14="http://schemas.microsoft.com/office/powerpoint/2010/main" val="155319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Monoline">
  <a:themeElements>
    <a:clrScheme name="Custom 167">
      <a:dk1>
        <a:sysClr val="windowText" lastClr="000000"/>
      </a:dk1>
      <a:lt1>
        <a:sysClr val="window" lastClr="FFFFFF"/>
      </a:lt1>
      <a:dk2>
        <a:srgbClr val="44546A"/>
      </a:dk2>
      <a:lt2>
        <a:srgbClr val="E7E6E6"/>
      </a:lt2>
      <a:accent1>
        <a:srgbClr val="FBF4EF"/>
      </a:accent1>
      <a:accent2>
        <a:srgbClr val="F7F6F3"/>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56180624 Minimalist light sales pitch_Win32_v3" id="{10980D2D-A96C-4E9B-A00E-81C4CAF0ABBD}" vid="{7928933E-F394-4192-9CD9-6D2A259AB57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4E18436D-DA32-4E27-AC64-8FFEDA5218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966C46A-DC57-4209-80CD-9FE6C93151FF}">
  <ds:schemaRefs>
    <ds:schemaRef ds:uri="http://schemas.microsoft.com/sharepoint/v3/contenttype/forms"/>
  </ds:schemaRefs>
</ds:datastoreItem>
</file>

<file path=customXml/itemProps3.xml><?xml version="1.0" encoding="utf-8"?>
<ds:datastoreItem xmlns:ds="http://schemas.openxmlformats.org/officeDocument/2006/customXml" ds:itemID="{BEFFFA3F-0FB5-4ED3-8906-A15B16577F44}">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Minimalist light sales pitch</Template>
  <TotalTime>1500</TotalTime>
  <Words>842</Words>
  <Application>Microsoft Office PowerPoint</Application>
  <PresentationFormat>Widescreen</PresentationFormat>
  <Paragraphs>89</Paragraphs>
  <Slides>12</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Tenorite</vt:lpstr>
      <vt:lpstr>Monoline</vt:lpstr>
      <vt:lpstr>PowerPoint Presentation</vt:lpstr>
      <vt:lpstr>Matthew 26:26-28</vt:lpstr>
      <vt:lpstr>“The eucharist”            “Sacrament”</vt:lpstr>
      <vt:lpstr>The Lord’s Supper</vt:lpstr>
      <vt:lpstr>“to break bread”</vt:lpstr>
      <vt:lpstr>Would this not be a Monday morning observance of the lord’s supper?</vt:lpstr>
      <vt:lpstr>What is the purpose of the lord’s supper?</vt:lpstr>
      <vt:lpstr>The importance of this supper</vt:lpstr>
      <vt:lpstr>The institution of the lord’s supper</vt:lpstr>
      <vt:lpstr>Who is to partake of the lord’s supper?</vt:lpstr>
      <vt:lpstr>How is the lord’s supper to be observed?</vt:lpstr>
      <vt:lpstr>Never intended to forgive sins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Gailen Evans</dc:creator>
  <cp:lastModifiedBy>Gailen Evans</cp:lastModifiedBy>
  <cp:revision>54</cp:revision>
  <dcterms:created xsi:type="dcterms:W3CDTF">2024-11-02T01:10:45Z</dcterms:created>
  <dcterms:modified xsi:type="dcterms:W3CDTF">2024-11-09T04:30:42Z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